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B12820-BFC5-454C-9787-61A53B0E9994}" type="doc">
      <dgm:prSet loTypeId="urn:microsoft.com/office/officeart/2005/8/layout/bProcess3" loCatId="process" qsTypeId="urn:microsoft.com/office/officeart/2005/8/quickstyle/simple1" qsCatId="simple" csTypeId="urn:microsoft.com/office/officeart/2005/8/colors/accent0_3" csCatId="mainScheme" phldr="1"/>
      <dgm:spPr/>
    </dgm:pt>
    <dgm:pt modelId="{E15660AC-4016-462A-832E-322349063B80}">
      <dgm:prSet phldrT="[Text]"/>
      <dgm:spPr/>
      <dgm:t>
        <a:bodyPr/>
        <a:lstStyle/>
        <a:p>
          <a:r>
            <a:rPr lang="en-IN" b="1" dirty="0" smtClean="0"/>
            <a:t>Initialize Clock</a:t>
          </a:r>
          <a:endParaRPr lang="en-IN" b="1" dirty="0"/>
        </a:p>
      </dgm:t>
    </dgm:pt>
    <dgm:pt modelId="{E86BA27C-D530-47BE-9057-02D7712EEE73}" type="parTrans" cxnId="{4268F731-5DDC-455D-9D68-8034D7C73576}">
      <dgm:prSet/>
      <dgm:spPr/>
      <dgm:t>
        <a:bodyPr/>
        <a:lstStyle/>
        <a:p>
          <a:endParaRPr lang="en-IN"/>
        </a:p>
      </dgm:t>
    </dgm:pt>
    <dgm:pt modelId="{AD2FC0CE-6613-4938-AE62-10406A58E601}" type="sibTrans" cxnId="{4268F731-5DDC-455D-9D68-8034D7C73576}">
      <dgm:prSet/>
      <dgm:spPr/>
      <dgm:t>
        <a:bodyPr/>
        <a:lstStyle/>
        <a:p>
          <a:endParaRPr lang="en-IN"/>
        </a:p>
      </dgm:t>
    </dgm:pt>
    <dgm:pt modelId="{4C3CFDD8-4C2A-401B-8B8C-1C4CB05530F5}">
      <dgm:prSet phldrT="[Text]"/>
      <dgm:spPr/>
      <dgm:t>
        <a:bodyPr/>
        <a:lstStyle/>
        <a:p>
          <a:r>
            <a:rPr lang="en-IN" b="1" dirty="0" smtClean="0"/>
            <a:t>Initialize SPI</a:t>
          </a:r>
          <a:endParaRPr lang="en-IN" b="1" dirty="0"/>
        </a:p>
      </dgm:t>
    </dgm:pt>
    <dgm:pt modelId="{1C62A071-3D45-469B-8EDE-A371453AAD63}" type="parTrans" cxnId="{DAEC4893-B38A-4363-8130-0727006D2EFD}">
      <dgm:prSet/>
      <dgm:spPr/>
      <dgm:t>
        <a:bodyPr/>
        <a:lstStyle/>
        <a:p>
          <a:endParaRPr lang="en-IN"/>
        </a:p>
      </dgm:t>
    </dgm:pt>
    <dgm:pt modelId="{136C1526-7866-406B-A77E-9EA111240E3C}" type="sibTrans" cxnId="{DAEC4893-B38A-4363-8130-0727006D2EFD}">
      <dgm:prSet/>
      <dgm:spPr/>
      <dgm:t>
        <a:bodyPr/>
        <a:lstStyle/>
        <a:p>
          <a:endParaRPr lang="en-IN"/>
        </a:p>
      </dgm:t>
    </dgm:pt>
    <dgm:pt modelId="{B6F934CF-290B-4FA0-AAC7-3818C7555E65}">
      <dgm:prSet phldrT="[Text]"/>
      <dgm:spPr/>
      <dgm:t>
        <a:bodyPr/>
        <a:lstStyle/>
        <a:p>
          <a:r>
            <a:rPr lang="en-IN" b="1" dirty="0" smtClean="0"/>
            <a:t>Initialize UART</a:t>
          </a:r>
          <a:endParaRPr lang="en-IN" b="1" dirty="0"/>
        </a:p>
      </dgm:t>
    </dgm:pt>
    <dgm:pt modelId="{B18D2C18-46A8-4732-AFBD-DE9B274BA6EF}" type="parTrans" cxnId="{012B66A9-C80A-4372-A149-A54020B5257C}">
      <dgm:prSet/>
      <dgm:spPr/>
      <dgm:t>
        <a:bodyPr/>
        <a:lstStyle/>
        <a:p>
          <a:endParaRPr lang="en-IN"/>
        </a:p>
      </dgm:t>
    </dgm:pt>
    <dgm:pt modelId="{3B8F518A-AC58-4143-AFD3-6CBBB94494C3}" type="sibTrans" cxnId="{012B66A9-C80A-4372-A149-A54020B5257C}">
      <dgm:prSet/>
      <dgm:spPr/>
      <dgm:t>
        <a:bodyPr/>
        <a:lstStyle/>
        <a:p>
          <a:endParaRPr lang="en-IN"/>
        </a:p>
      </dgm:t>
    </dgm:pt>
    <dgm:pt modelId="{32590F4F-516D-4DC7-88C9-4D316DE1ACD0}">
      <dgm:prSet phldrT="[Text]"/>
      <dgm:spPr/>
      <dgm:t>
        <a:bodyPr/>
        <a:lstStyle/>
        <a:p>
          <a:r>
            <a:rPr lang="en-IN" b="1" dirty="0" smtClean="0"/>
            <a:t>Initialize Timer</a:t>
          </a:r>
          <a:endParaRPr lang="en-IN" b="1" dirty="0"/>
        </a:p>
      </dgm:t>
    </dgm:pt>
    <dgm:pt modelId="{827D1EF0-F38B-4CE2-A294-0331E4C5FD81}" type="parTrans" cxnId="{68A2EE0D-3397-439F-B1DF-D32455C4649E}">
      <dgm:prSet/>
      <dgm:spPr/>
      <dgm:t>
        <a:bodyPr/>
        <a:lstStyle/>
        <a:p>
          <a:endParaRPr lang="en-IN"/>
        </a:p>
      </dgm:t>
    </dgm:pt>
    <dgm:pt modelId="{6D9C4255-C055-4A14-9F65-72FF33284BAA}" type="sibTrans" cxnId="{68A2EE0D-3397-439F-B1DF-D32455C4649E}">
      <dgm:prSet/>
      <dgm:spPr/>
      <dgm:t>
        <a:bodyPr/>
        <a:lstStyle/>
        <a:p>
          <a:endParaRPr lang="en-IN"/>
        </a:p>
      </dgm:t>
    </dgm:pt>
    <dgm:pt modelId="{07C291EB-1EBD-4E1D-A644-7A862E26DE25}">
      <dgm:prSet phldrT="[Text]"/>
      <dgm:spPr/>
      <dgm:t>
        <a:bodyPr/>
        <a:lstStyle/>
        <a:p>
          <a:r>
            <a:rPr lang="en-IN" b="1" dirty="0" smtClean="0"/>
            <a:t>Initialize ADC</a:t>
          </a:r>
          <a:endParaRPr lang="en-IN" b="1" dirty="0"/>
        </a:p>
      </dgm:t>
    </dgm:pt>
    <dgm:pt modelId="{96B3BB26-F26B-4A6C-9303-9A25EB2E3095}" type="parTrans" cxnId="{E2D70454-5015-459F-9405-93AAFF9E30BC}">
      <dgm:prSet/>
      <dgm:spPr/>
      <dgm:t>
        <a:bodyPr/>
        <a:lstStyle/>
        <a:p>
          <a:endParaRPr lang="en-IN"/>
        </a:p>
      </dgm:t>
    </dgm:pt>
    <dgm:pt modelId="{E5AD4D4A-DB5E-479A-9465-8998121777F0}" type="sibTrans" cxnId="{E2D70454-5015-459F-9405-93AAFF9E30BC}">
      <dgm:prSet/>
      <dgm:spPr/>
      <dgm:t>
        <a:bodyPr/>
        <a:lstStyle/>
        <a:p>
          <a:endParaRPr lang="en-IN"/>
        </a:p>
      </dgm:t>
    </dgm:pt>
    <dgm:pt modelId="{BF9FA62E-7579-43B9-8FAF-374FF9D57A00}">
      <dgm:prSet phldrT="[Text]"/>
      <dgm:spPr/>
      <dgm:t>
        <a:bodyPr/>
        <a:lstStyle/>
        <a:p>
          <a:r>
            <a:rPr lang="en-IN" b="1" dirty="0" smtClean="0"/>
            <a:t>Initialize LCD</a:t>
          </a:r>
          <a:endParaRPr lang="en-IN" b="1" dirty="0"/>
        </a:p>
      </dgm:t>
    </dgm:pt>
    <dgm:pt modelId="{04A48F6B-D45A-40C6-AA8C-4DAEB95F065C}" type="parTrans" cxnId="{BDA3CE6A-2521-4E08-A417-50FCE8A83E92}">
      <dgm:prSet/>
      <dgm:spPr/>
      <dgm:t>
        <a:bodyPr/>
        <a:lstStyle/>
        <a:p>
          <a:endParaRPr lang="en-IN"/>
        </a:p>
      </dgm:t>
    </dgm:pt>
    <dgm:pt modelId="{A19AE1EF-2A88-4A61-9C2A-3CE023B6E391}" type="sibTrans" cxnId="{BDA3CE6A-2521-4E08-A417-50FCE8A83E92}">
      <dgm:prSet/>
      <dgm:spPr/>
      <dgm:t>
        <a:bodyPr/>
        <a:lstStyle/>
        <a:p>
          <a:endParaRPr lang="en-IN"/>
        </a:p>
      </dgm:t>
    </dgm:pt>
    <dgm:pt modelId="{FE2D6D24-C6A5-4AAC-AC52-D1221A0191A8}">
      <dgm:prSet phldrT="[Text]"/>
      <dgm:spPr/>
      <dgm:t>
        <a:bodyPr/>
        <a:lstStyle/>
        <a:p>
          <a:r>
            <a:rPr lang="en-IN" b="1" dirty="0" smtClean="0"/>
            <a:t>Initialize Gyro</a:t>
          </a:r>
          <a:endParaRPr lang="en-IN" b="1" dirty="0"/>
        </a:p>
      </dgm:t>
    </dgm:pt>
    <dgm:pt modelId="{E0555D3C-051E-49F4-8193-687BB499A555}" type="parTrans" cxnId="{E97F82F2-8A4D-40EE-A825-E03878A3746F}">
      <dgm:prSet/>
      <dgm:spPr/>
      <dgm:t>
        <a:bodyPr/>
        <a:lstStyle/>
        <a:p>
          <a:endParaRPr lang="en-IN"/>
        </a:p>
      </dgm:t>
    </dgm:pt>
    <dgm:pt modelId="{B573ADB8-4670-49BB-8FA7-AA94CD2AC0BB}" type="sibTrans" cxnId="{E97F82F2-8A4D-40EE-A825-E03878A3746F}">
      <dgm:prSet/>
      <dgm:spPr/>
      <dgm:t>
        <a:bodyPr/>
        <a:lstStyle/>
        <a:p>
          <a:endParaRPr lang="en-IN"/>
        </a:p>
      </dgm:t>
    </dgm:pt>
    <dgm:pt modelId="{32ABA6DA-6961-4EF2-A8C0-9789FACDECBF}">
      <dgm:prSet phldrT="[Text]"/>
      <dgm:spPr/>
      <dgm:t>
        <a:bodyPr/>
        <a:lstStyle/>
        <a:p>
          <a:r>
            <a:rPr lang="en-IN" b="1" dirty="0" smtClean="0"/>
            <a:t>Start</a:t>
          </a:r>
          <a:endParaRPr lang="en-IN" b="1" dirty="0"/>
        </a:p>
      </dgm:t>
    </dgm:pt>
    <dgm:pt modelId="{CF88BD51-1163-4BE3-960D-ADE79FC7AA0F}" type="parTrans" cxnId="{1024E824-313C-4061-9E24-DEB830F17B63}">
      <dgm:prSet/>
      <dgm:spPr/>
      <dgm:t>
        <a:bodyPr/>
        <a:lstStyle/>
        <a:p>
          <a:endParaRPr lang="en-IN"/>
        </a:p>
      </dgm:t>
    </dgm:pt>
    <dgm:pt modelId="{691C1182-2621-4D94-8064-4FB004350FA1}" type="sibTrans" cxnId="{1024E824-313C-4061-9E24-DEB830F17B63}">
      <dgm:prSet/>
      <dgm:spPr/>
      <dgm:t>
        <a:bodyPr/>
        <a:lstStyle/>
        <a:p>
          <a:endParaRPr lang="en-IN"/>
        </a:p>
      </dgm:t>
    </dgm:pt>
    <dgm:pt modelId="{23A73FB3-7635-4F3F-A406-51BC12947BE1}">
      <dgm:prSet phldrT="[Text]"/>
      <dgm:spPr/>
      <dgm:t>
        <a:bodyPr/>
        <a:lstStyle/>
        <a:p>
          <a:r>
            <a:rPr lang="en-IN" b="1" dirty="0" smtClean="0"/>
            <a:t>Request Phone Number</a:t>
          </a:r>
          <a:endParaRPr lang="en-IN" b="1" dirty="0"/>
        </a:p>
      </dgm:t>
    </dgm:pt>
    <dgm:pt modelId="{130664AA-F273-4CBF-85A1-C9CF690E4124}" type="parTrans" cxnId="{0A4CCD14-A1F8-483A-9C50-CDA0D6624FBB}">
      <dgm:prSet/>
      <dgm:spPr/>
      <dgm:t>
        <a:bodyPr/>
        <a:lstStyle/>
        <a:p>
          <a:endParaRPr lang="en-IN"/>
        </a:p>
      </dgm:t>
    </dgm:pt>
    <dgm:pt modelId="{6B59BAF7-2038-440C-80F0-FD549C881FC6}" type="sibTrans" cxnId="{0A4CCD14-A1F8-483A-9C50-CDA0D6624FBB}">
      <dgm:prSet/>
      <dgm:spPr/>
      <dgm:t>
        <a:bodyPr/>
        <a:lstStyle/>
        <a:p>
          <a:endParaRPr lang="en-IN"/>
        </a:p>
      </dgm:t>
    </dgm:pt>
    <dgm:pt modelId="{88DBF64F-6FBF-4E14-A940-71DEC4A5925A}">
      <dgm:prSet phldrT="[Text]"/>
      <dgm:spPr/>
      <dgm:t>
        <a:bodyPr/>
        <a:lstStyle/>
        <a:p>
          <a:r>
            <a:rPr lang="en-IN" b="1" dirty="0" smtClean="0"/>
            <a:t>Initialize FONA</a:t>
          </a:r>
          <a:endParaRPr lang="en-IN" b="1" dirty="0"/>
        </a:p>
      </dgm:t>
    </dgm:pt>
    <dgm:pt modelId="{714930FA-E25B-4AD7-A44B-CCE517F48560}" type="parTrans" cxnId="{6BBB4402-B105-4A98-B04B-EF41BDD6A04A}">
      <dgm:prSet/>
      <dgm:spPr/>
      <dgm:t>
        <a:bodyPr/>
        <a:lstStyle/>
        <a:p>
          <a:endParaRPr lang="en-IN"/>
        </a:p>
      </dgm:t>
    </dgm:pt>
    <dgm:pt modelId="{DC976F80-B5BA-430A-BB6C-549FC489A185}" type="sibTrans" cxnId="{6BBB4402-B105-4A98-B04B-EF41BDD6A04A}">
      <dgm:prSet/>
      <dgm:spPr/>
      <dgm:t>
        <a:bodyPr/>
        <a:lstStyle/>
        <a:p>
          <a:endParaRPr lang="en-IN"/>
        </a:p>
      </dgm:t>
    </dgm:pt>
    <dgm:pt modelId="{401A3A20-1A54-408F-BCD7-1998E08BBCD3}" type="pres">
      <dgm:prSet presAssocID="{2FB12820-BFC5-454C-9787-61A53B0E9994}" presName="Name0" presStyleCnt="0">
        <dgm:presLayoutVars>
          <dgm:dir/>
          <dgm:resizeHandles val="exact"/>
        </dgm:presLayoutVars>
      </dgm:prSet>
      <dgm:spPr/>
    </dgm:pt>
    <dgm:pt modelId="{9EDB04EB-847E-4BCF-A3F1-995CAEE8E58A}" type="pres">
      <dgm:prSet presAssocID="{32ABA6DA-6961-4EF2-A8C0-9789FACDECBF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3DF7052-FDAE-4F83-9F23-3EC25FBDFCBD}" type="pres">
      <dgm:prSet presAssocID="{691C1182-2621-4D94-8064-4FB004350FA1}" presName="sibTrans" presStyleLbl="sibTrans1D1" presStyleIdx="0" presStyleCnt="9"/>
      <dgm:spPr/>
      <dgm:t>
        <a:bodyPr/>
        <a:lstStyle/>
        <a:p>
          <a:endParaRPr lang="en-IN"/>
        </a:p>
      </dgm:t>
    </dgm:pt>
    <dgm:pt modelId="{902DF144-89EF-445D-9693-14DE3C070FF7}" type="pres">
      <dgm:prSet presAssocID="{691C1182-2621-4D94-8064-4FB004350FA1}" presName="connectorText" presStyleLbl="sibTrans1D1" presStyleIdx="0" presStyleCnt="9"/>
      <dgm:spPr/>
      <dgm:t>
        <a:bodyPr/>
        <a:lstStyle/>
        <a:p>
          <a:endParaRPr lang="en-IN"/>
        </a:p>
      </dgm:t>
    </dgm:pt>
    <dgm:pt modelId="{4A890EBE-B780-45D5-8A51-B1CB265B8AAE}" type="pres">
      <dgm:prSet presAssocID="{E15660AC-4016-462A-832E-322349063B80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45FE141-A9C8-42EC-BF09-1386421C1807}" type="pres">
      <dgm:prSet presAssocID="{AD2FC0CE-6613-4938-AE62-10406A58E601}" presName="sibTrans" presStyleLbl="sibTrans1D1" presStyleIdx="1" presStyleCnt="9"/>
      <dgm:spPr/>
      <dgm:t>
        <a:bodyPr/>
        <a:lstStyle/>
        <a:p>
          <a:endParaRPr lang="en-IN"/>
        </a:p>
      </dgm:t>
    </dgm:pt>
    <dgm:pt modelId="{295B4255-4A93-4F08-8314-5EC60AABD937}" type="pres">
      <dgm:prSet presAssocID="{AD2FC0CE-6613-4938-AE62-10406A58E601}" presName="connectorText" presStyleLbl="sibTrans1D1" presStyleIdx="1" presStyleCnt="9"/>
      <dgm:spPr/>
      <dgm:t>
        <a:bodyPr/>
        <a:lstStyle/>
        <a:p>
          <a:endParaRPr lang="en-IN"/>
        </a:p>
      </dgm:t>
    </dgm:pt>
    <dgm:pt modelId="{BE84B352-6350-49CA-A0E0-E680EAC5A2F7}" type="pres">
      <dgm:prSet presAssocID="{4C3CFDD8-4C2A-401B-8B8C-1C4CB05530F5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BA5EEDD-9529-4AF3-A40E-AB230ED9F5E8}" type="pres">
      <dgm:prSet presAssocID="{136C1526-7866-406B-A77E-9EA111240E3C}" presName="sibTrans" presStyleLbl="sibTrans1D1" presStyleIdx="2" presStyleCnt="9"/>
      <dgm:spPr/>
      <dgm:t>
        <a:bodyPr/>
        <a:lstStyle/>
        <a:p>
          <a:endParaRPr lang="en-IN"/>
        </a:p>
      </dgm:t>
    </dgm:pt>
    <dgm:pt modelId="{64DFBD11-014E-4D29-A139-AC988834F9C0}" type="pres">
      <dgm:prSet presAssocID="{136C1526-7866-406B-A77E-9EA111240E3C}" presName="connectorText" presStyleLbl="sibTrans1D1" presStyleIdx="2" presStyleCnt="9"/>
      <dgm:spPr/>
      <dgm:t>
        <a:bodyPr/>
        <a:lstStyle/>
        <a:p>
          <a:endParaRPr lang="en-IN"/>
        </a:p>
      </dgm:t>
    </dgm:pt>
    <dgm:pt modelId="{F0C0444C-63CE-47EC-AAC3-5852866E01FC}" type="pres">
      <dgm:prSet presAssocID="{B6F934CF-290B-4FA0-AAC7-3818C7555E65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FB6637-BD61-4226-B789-D2E8D9DB4DFF}" type="pres">
      <dgm:prSet presAssocID="{3B8F518A-AC58-4143-AFD3-6CBBB94494C3}" presName="sibTrans" presStyleLbl="sibTrans1D1" presStyleIdx="3" presStyleCnt="9"/>
      <dgm:spPr/>
      <dgm:t>
        <a:bodyPr/>
        <a:lstStyle/>
        <a:p>
          <a:endParaRPr lang="en-IN"/>
        </a:p>
      </dgm:t>
    </dgm:pt>
    <dgm:pt modelId="{A49AA734-21B1-4A5E-96B7-90C67AB1B57F}" type="pres">
      <dgm:prSet presAssocID="{3B8F518A-AC58-4143-AFD3-6CBBB94494C3}" presName="connectorText" presStyleLbl="sibTrans1D1" presStyleIdx="3" presStyleCnt="9"/>
      <dgm:spPr/>
      <dgm:t>
        <a:bodyPr/>
        <a:lstStyle/>
        <a:p>
          <a:endParaRPr lang="en-IN"/>
        </a:p>
      </dgm:t>
    </dgm:pt>
    <dgm:pt modelId="{F3C8BFCA-9CC9-4C25-A54B-1525D2627BD3}" type="pres">
      <dgm:prSet presAssocID="{32590F4F-516D-4DC7-88C9-4D316DE1ACD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7FC324-F4B5-4432-AAA5-C5AD37DEDD5B}" type="pres">
      <dgm:prSet presAssocID="{6D9C4255-C055-4A14-9F65-72FF33284BAA}" presName="sibTrans" presStyleLbl="sibTrans1D1" presStyleIdx="4" presStyleCnt="9"/>
      <dgm:spPr/>
      <dgm:t>
        <a:bodyPr/>
        <a:lstStyle/>
        <a:p>
          <a:endParaRPr lang="en-IN"/>
        </a:p>
      </dgm:t>
    </dgm:pt>
    <dgm:pt modelId="{99A74944-719B-4540-8A30-08AFA98871D7}" type="pres">
      <dgm:prSet presAssocID="{6D9C4255-C055-4A14-9F65-72FF33284BAA}" presName="connectorText" presStyleLbl="sibTrans1D1" presStyleIdx="4" presStyleCnt="9"/>
      <dgm:spPr/>
      <dgm:t>
        <a:bodyPr/>
        <a:lstStyle/>
        <a:p>
          <a:endParaRPr lang="en-IN"/>
        </a:p>
      </dgm:t>
    </dgm:pt>
    <dgm:pt modelId="{EEB5D5FB-5978-41F9-8B10-F0FEDB1B938D}" type="pres">
      <dgm:prSet presAssocID="{07C291EB-1EBD-4E1D-A644-7A862E26DE25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7866E2-1FDE-41EA-9AB1-66EFD00E7850}" type="pres">
      <dgm:prSet presAssocID="{E5AD4D4A-DB5E-479A-9465-8998121777F0}" presName="sibTrans" presStyleLbl="sibTrans1D1" presStyleIdx="5" presStyleCnt="9"/>
      <dgm:spPr/>
      <dgm:t>
        <a:bodyPr/>
        <a:lstStyle/>
        <a:p>
          <a:endParaRPr lang="en-IN"/>
        </a:p>
      </dgm:t>
    </dgm:pt>
    <dgm:pt modelId="{A489D72E-D714-41EB-A491-8410D3477EDA}" type="pres">
      <dgm:prSet presAssocID="{E5AD4D4A-DB5E-479A-9465-8998121777F0}" presName="connectorText" presStyleLbl="sibTrans1D1" presStyleIdx="5" presStyleCnt="9"/>
      <dgm:spPr/>
      <dgm:t>
        <a:bodyPr/>
        <a:lstStyle/>
        <a:p>
          <a:endParaRPr lang="en-IN"/>
        </a:p>
      </dgm:t>
    </dgm:pt>
    <dgm:pt modelId="{94A59AA3-1B19-4363-97B0-4D19638B2975}" type="pres">
      <dgm:prSet presAssocID="{BF9FA62E-7579-43B9-8FAF-374FF9D57A00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E4734A0-54BF-44DD-942C-27E70798EE10}" type="pres">
      <dgm:prSet presAssocID="{A19AE1EF-2A88-4A61-9C2A-3CE023B6E391}" presName="sibTrans" presStyleLbl="sibTrans1D1" presStyleIdx="6" presStyleCnt="9"/>
      <dgm:spPr/>
      <dgm:t>
        <a:bodyPr/>
        <a:lstStyle/>
        <a:p>
          <a:endParaRPr lang="en-IN"/>
        </a:p>
      </dgm:t>
    </dgm:pt>
    <dgm:pt modelId="{A1015FA7-56BE-4BF1-972E-1B3C95ACCDAF}" type="pres">
      <dgm:prSet presAssocID="{A19AE1EF-2A88-4A61-9C2A-3CE023B6E391}" presName="connectorText" presStyleLbl="sibTrans1D1" presStyleIdx="6" presStyleCnt="9"/>
      <dgm:spPr/>
      <dgm:t>
        <a:bodyPr/>
        <a:lstStyle/>
        <a:p>
          <a:endParaRPr lang="en-IN"/>
        </a:p>
      </dgm:t>
    </dgm:pt>
    <dgm:pt modelId="{B30CA09E-0E35-4B9F-BC72-4F0581B1C912}" type="pres">
      <dgm:prSet presAssocID="{FE2D6D24-C6A5-4AAC-AC52-D1221A0191A8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7C6428-6DA4-4D25-858A-0DFEEDFF2E71}" type="pres">
      <dgm:prSet presAssocID="{B573ADB8-4670-49BB-8FA7-AA94CD2AC0BB}" presName="sibTrans" presStyleLbl="sibTrans1D1" presStyleIdx="7" presStyleCnt="9"/>
      <dgm:spPr/>
      <dgm:t>
        <a:bodyPr/>
        <a:lstStyle/>
        <a:p>
          <a:endParaRPr lang="en-IN"/>
        </a:p>
      </dgm:t>
    </dgm:pt>
    <dgm:pt modelId="{70B5A6B8-6481-4237-AAE5-1BC885BF910D}" type="pres">
      <dgm:prSet presAssocID="{B573ADB8-4670-49BB-8FA7-AA94CD2AC0BB}" presName="connectorText" presStyleLbl="sibTrans1D1" presStyleIdx="7" presStyleCnt="9"/>
      <dgm:spPr/>
      <dgm:t>
        <a:bodyPr/>
        <a:lstStyle/>
        <a:p>
          <a:endParaRPr lang="en-IN"/>
        </a:p>
      </dgm:t>
    </dgm:pt>
    <dgm:pt modelId="{BFD6E834-940B-4D42-9CEB-0110FE058861}" type="pres">
      <dgm:prSet presAssocID="{23A73FB3-7635-4F3F-A406-51BC12947BE1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FAA269-3B12-4F15-88DB-B3C5BD70FAA7}" type="pres">
      <dgm:prSet presAssocID="{6B59BAF7-2038-440C-80F0-FD549C881FC6}" presName="sibTrans" presStyleLbl="sibTrans1D1" presStyleIdx="8" presStyleCnt="9"/>
      <dgm:spPr/>
      <dgm:t>
        <a:bodyPr/>
        <a:lstStyle/>
        <a:p>
          <a:endParaRPr lang="en-IN"/>
        </a:p>
      </dgm:t>
    </dgm:pt>
    <dgm:pt modelId="{C5F4E97A-D741-4898-B236-454A7829C49D}" type="pres">
      <dgm:prSet presAssocID="{6B59BAF7-2038-440C-80F0-FD549C881FC6}" presName="connectorText" presStyleLbl="sibTrans1D1" presStyleIdx="8" presStyleCnt="9"/>
      <dgm:spPr/>
      <dgm:t>
        <a:bodyPr/>
        <a:lstStyle/>
        <a:p>
          <a:endParaRPr lang="en-IN"/>
        </a:p>
      </dgm:t>
    </dgm:pt>
    <dgm:pt modelId="{53DF9181-241A-4A7C-9BEE-5009FCF2D5B5}" type="pres">
      <dgm:prSet presAssocID="{88DBF64F-6FBF-4E14-A940-71DEC4A5925A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8A2EE0D-3397-439F-B1DF-D32455C4649E}" srcId="{2FB12820-BFC5-454C-9787-61A53B0E9994}" destId="{32590F4F-516D-4DC7-88C9-4D316DE1ACD0}" srcOrd="4" destOrd="0" parTransId="{827D1EF0-F38B-4CE2-A294-0331E4C5FD81}" sibTransId="{6D9C4255-C055-4A14-9F65-72FF33284BAA}"/>
    <dgm:cxn modelId="{0FF30198-A56E-4EF1-962B-1E56CA501DCC}" type="presOf" srcId="{4C3CFDD8-4C2A-401B-8B8C-1C4CB05530F5}" destId="{BE84B352-6350-49CA-A0E0-E680EAC5A2F7}" srcOrd="0" destOrd="0" presId="urn:microsoft.com/office/officeart/2005/8/layout/bProcess3"/>
    <dgm:cxn modelId="{78E13E71-B725-4855-80F9-1418DFEBCB22}" type="presOf" srcId="{B573ADB8-4670-49BB-8FA7-AA94CD2AC0BB}" destId="{70B5A6B8-6481-4237-AAE5-1BC885BF910D}" srcOrd="1" destOrd="0" presId="urn:microsoft.com/office/officeart/2005/8/layout/bProcess3"/>
    <dgm:cxn modelId="{4268F731-5DDC-455D-9D68-8034D7C73576}" srcId="{2FB12820-BFC5-454C-9787-61A53B0E9994}" destId="{E15660AC-4016-462A-832E-322349063B80}" srcOrd="1" destOrd="0" parTransId="{E86BA27C-D530-47BE-9057-02D7712EEE73}" sibTransId="{AD2FC0CE-6613-4938-AE62-10406A58E601}"/>
    <dgm:cxn modelId="{2DAB578F-1BBD-44E9-B64D-6727013375D8}" type="presOf" srcId="{B6F934CF-290B-4FA0-AAC7-3818C7555E65}" destId="{F0C0444C-63CE-47EC-AAC3-5852866E01FC}" srcOrd="0" destOrd="0" presId="urn:microsoft.com/office/officeart/2005/8/layout/bProcess3"/>
    <dgm:cxn modelId="{1CD2D3B9-AD6B-4445-B8B4-59AE1031362F}" type="presOf" srcId="{BF9FA62E-7579-43B9-8FAF-374FF9D57A00}" destId="{94A59AA3-1B19-4363-97B0-4D19638B2975}" srcOrd="0" destOrd="0" presId="urn:microsoft.com/office/officeart/2005/8/layout/bProcess3"/>
    <dgm:cxn modelId="{C1BBA867-FA4E-4A54-8044-C8C413995ACD}" type="presOf" srcId="{E5AD4D4A-DB5E-479A-9465-8998121777F0}" destId="{A489D72E-D714-41EB-A491-8410D3477EDA}" srcOrd="1" destOrd="0" presId="urn:microsoft.com/office/officeart/2005/8/layout/bProcess3"/>
    <dgm:cxn modelId="{BB71C789-D007-4E05-9331-F835BFAC3C4F}" type="presOf" srcId="{B573ADB8-4670-49BB-8FA7-AA94CD2AC0BB}" destId="{3E7C6428-6DA4-4D25-858A-0DFEEDFF2E71}" srcOrd="0" destOrd="0" presId="urn:microsoft.com/office/officeart/2005/8/layout/bProcess3"/>
    <dgm:cxn modelId="{D0E8FFC8-0D31-478F-BE2E-6A74EF0BB180}" type="presOf" srcId="{6B59BAF7-2038-440C-80F0-FD549C881FC6}" destId="{6FFAA269-3B12-4F15-88DB-B3C5BD70FAA7}" srcOrd="0" destOrd="0" presId="urn:microsoft.com/office/officeart/2005/8/layout/bProcess3"/>
    <dgm:cxn modelId="{75A130DD-E4E7-43C5-8DC0-3A5E7A0693E1}" type="presOf" srcId="{07C291EB-1EBD-4E1D-A644-7A862E26DE25}" destId="{EEB5D5FB-5978-41F9-8B10-F0FEDB1B938D}" srcOrd="0" destOrd="0" presId="urn:microsoft.com/office/officeart/2005/8/layout/bProcess3"/>
    <dgm:cxn modelId="{5DC2A8C3-306D-44BE-9904-EC3397C9DBF7}" type="presOf" srcId="{E15660AC-4016-462A-832E-322349063B80}" destId="{4A890EBE-B780-45D5-8A51-B1CB265B8AAE}" srcOrd="0" destOrd="0" presId="urn:microsoft.com/office/officeart/2005/8/layout/bProcess3"/>
    <dgm:cxn modelId="{18BAEAEE-B172-4E88-A352-F79EC34A48B2}" type="presOf" srcId="{A19AE1EF-2A88-4A61-9C2A-3CE023B6E391}" destId="{A1015FA7-56BE-4BF1-972E-1B3C95ACCDAF}" srcOrd="1" destOrd="0" presId="urn:microsoft.com/office/officeart/2005/8/layout/bProcess3"/>
    <dgm:cxn modelId="{3B43BE66-7F3E-44E0-8268-3FD672FF87D0}" type="presOf" srcId="{AD2FC0CE-6613-4938-AE62-10406A58E601}" destId="{145FE141-A9C8-42EC-BF09-1386421C1807}" srcOrd="0" destOrd="0" presId="urn:microsoft.com/office/officeart/2005/8/layout/bProcess3"/>
    <dgm:cxn modelId="{0E573E6B-5054-4870-BFCE-63C0A87F74CB}" type="presOf" srcId="{A19AE1EF-2A88-4A61-9C2A-3CE023B6E391}" destId="{2E4734A0-54BF-44DD-942C-27E70798EE10}" srcOrd="0" destOrd="0" presId="urn:microsoft.com/office/officeart/2005/8/layout/bProcess3"/>
    <dgm:cxn modelId="{F07E89B4-1E6A-4FFF-83E1-8A2CED8E2F70}" type="presOf" srcId="{136C1526-7866-406B-A77E-9EA111240E3C}" destId="{CBA5EEDD-9529-4AF3-A40E-AB230ED9F5E8}" srcOrd="0" destOrd="0" presId="urn:microsoft.com/office/officeart/2005/8/layout/bProcess3"/>
    <dgm:cxn modelId="{63A68D4C-D763-4084-85F7-375886C8CF7E}" type="presOf" srcId="{691C1182-2621-4D94-8064-4FB004350FA1}" destId="{902DF144-89EF-445D-9693-14DE3C070FF7}" srcOrd="1" destOrd="0" presId="urn:microsoft.com/office/officeart/2005/8/layout/bProcess3"/>
    <dgm:cxn modelId="{1D73EDAD-973F-4086-9434-093A02AA8161}" type="presOf" srcId="{23A73FB3-7635-4F3F-A406-51BC12947BE1}" destId="{BFD6E834-940B-4D42-9CEB-0110FE058861}" srcOrd="0" destOrd="0" presId="urn:microsoft.com/office/officeart/2005/8/layout/bProcess3"/>
    <dgm:cxn modelId="{FABB4D3B-C682-403B-9173-D38452F85767}" type="presOf" srcId="{32ABA6DA-6961-4EF2-A8C0-9789FACDECBF}" destId="{9EDB04EB-847E-4BCF-A3F1-995CAEE8E58A}" srcOrd="0" destOrd="0" presId="urn:microsoft.com/office/officeart/2005/8/layout/bProcess3"/>
    <dgm:cxn modelId="{1024E824-313C-4061-9E24-DEB830F17B63}" srcId="{2FB12820-BFC5-454C-9787-61A53B0E9994}" destId="{32ABA6DA-6961-4EF2-A8C0-9789FACDECBF}" srcOrd="0" destOrd="0" parTransId="{CF88BD51-1163-4BE3-960D-ADE79FC7AA0F}" sibTransId="{691C1182-2621-4D94-8064-4FB004350FA1}"/>
    <dgm:cxn modelId="{16702609-4CB6-4F72-AAE8-F8F4B0AA2293}" type="presOf" srcId="{88DBF64F-6FBF-4E14-A940-71DEC4A5925A}" destId="{53DF9181-241A-4A7C-9BEE-5009FCF2D5B5}" srcOrd="0" destOrd="0" presId="urn:microsoft.com/office/officeart/2005/8/layout/bProcess3"/>
    <dgm:cxn modelId="{4C7031AB-8255-4AC8-9D1A-2961A004DD92}" type="presOf" srcId="{32590F4F-516D-4DC7-88C9-4D316DE1ACD0}" destId="{F3C8BFCA-9CC9-4C25-A54B-1525D2627BD3}" srcOrd="0" destOrd="0" presId="urn:microsoft.com/office/officeart/2005/8/layout/bProcess3"/>
    <dgm:cxn modelId="{018F8B0A-A821-448E-9027-CA9FB297449B}" type="presOf" srcId="{691C1182-2621-4D94-8064-4FB004350FA1}" destId="{B3DF7052-FDAE-4F83-9F23-3EC25FBDFCBD}" srcOrd="0" destOrd="0" presId="urn:microsoft.com/office/officeart/2005/8/layout/bProcess3"/>
    <dgm:cxn modelId="{F5CB99E2-60C0-4E87-91FF-EA38F6C3100A}" type="presOf" srcId="{3B8F518A-AC58-4143-AFD3-6CBBB94494C3}" destId="{34FB6637-BD61-4226-B789-D2E8D9DB4DFF}" srcOrd="0" destOrd="0" presId="urn:microsoft.com/office/officeart/2005/8/layout/bProcess3"/>
    <dgm:cxn modelId="{6BBB4402-B105-4A98-B04B-EF41BDD6A04A}" srcId="{2FB12820-BFC5-454C-9787-61A53B0E9994}" destId="{88DBF64F-6FBF-4E14-A940-71DEC4A5925A}" srcOrd="9" destOrd="0" parTransId="{714930FA-E25B-4AD7-A44B-CCE517F48560}" sibTransId="{DC976F80-B5BA-430A-BB6C-549FC489A185}"/>
    <dgm:cxn modelId="{52D9D26D-3DF1-48CA-8BF5-98230DBB75B3}" type="presOf" srcId="{6D9C4255-C055-4A14-9F65-72FF33284BAA}" destId="{CA7FC324-F4B5-4432-AAA5-C5AD37DEDD5B}" srcOrd="0" destOrd="0" presId="urn:microsoft.com/office/officeart/2005/8/layout/bProcess3"/>
    <dgm:cxn modelId="{5D6FE326-C8CC-4FD6-97E1-2D822936C3AA}" type="presOf" srcId="{E5AD4D4A-DB5E-479A-9465-8998121777F0}" destId="{817866E2-1FDE-41EA-9AB1-66EFD00E7850}" srcOrd="0" destOrd="0" presId="urn:microsoft.com/office/officeart/2005/8/layout/bProcess3"/>
    <dgm:cxn modelId="{403E4E40-5228-445F-9D10-72A79782A6D6}" type="presOf" srcId="{6D9C4255-C055-4A14-9F65-72FF33284BAA}" destId="{99A74944-719B-4540-8A30-08AFA98871D7}" srcOrd="1" destOrd="0" presId="urn:microsoft.com/office/officeart/2005/8/layout/bProcess3"/>
    <dgm:cxn modelId="{EF1E5D24-EBBB-4C7B-9984-2FE6567071FF}" type="presOf" srcId="{3B8F518A-AC58-4143-AFD3-6CBBB94494C3}" destId="{A49AA734-21B1-4A5E-96B7-90C67AB1B57F}" srcOrd="1" destOrd="0" presId="urn:microsoft.com/office/officeart/2005/8/layout/bProcess3"/>
    <dgm:cxn modelId="{0A4CCD14-A1F8-483A-9C50-CDA0D6624FBB}" srcId="{2FB12820-BFC5-454C-9787-61A53B0E9994}" destId="{23A73FB3-7635-4F3F-A406-51BC12947BE1}" srcOrd="8" destOrd="0" parTransId="{130664AA-F273-4CBF-85A1-C9CF690E4124}" sibTransId="{6B59BAF7-2038-440C-80F0-FD549C881FC6}"/>
    <dgm:cxn modelId="{D8802A15-84EF-40A1-A298-CB7E0FC48DAF}" type="presOf" srcId="{6B59BAF7-2038-440C-80F0-FD549C881FC6}" destId="{C5F4E97A-D741-4898-B236-454A7829C49D}" srcOrd="1" destOrd="0" presId="urn:microsoft.com/office/officeart/2005/8/layout/bProcess3"/>
    <dgm:cxn modelId="{92F08059-C54E-4F3B-AE9B-1967C99EF439}" type="presOf" srcId="{136C1526-7866-406B-A77E-9EA111240E3C}" destId="{64DFBD11-014E-4D29-A139-AC988834F9C0}" srcOrd="1" destOrd="0" presId="urn:microsoft.com/office/officeart/2005/8/layout/bProcess3"/>
    <dgm:cxn modelId="{E2D70454-5015-459F-9405-93AAFF9E30BC}" srcId="{2FB12820-BFC5-454C-9787-61A53B0E9994}" destId="{07C291EB-1EBD-4E1D-A644-7A862E26DE25}" srcOrd="5" destOrd="0" parTransId="{96B3BB26-F26B-4A6C-9303-9A25EB2E3095}" sibTransId="{E5AD4D4A-DB5E-479A-9465-8998121777F0}"/>
    <dgm:cxn modelId="{BDA3CE6A-2521-4E08-A417-50FCE8A83E92}" srcId="{2FB12820-BFC5-454C-9787-61A53B0E9994}" destId="{BF9FA62E-7579-43B9-8FAF-374FF9D57A00}" srcOrd="6" destOrd="0" parTransId="{04A48F6B-D45A-40C6-AA8C-4DAEB95F065C}" sibTransId="{A19AE1EF-2A88-4A61-9C2A-3CE023B6E391}"/>
    <dgm:cxn modelId="{E97F82F2-8A4D-40EE-A825-E03878A3746F}" srcId="{2FB12820-BFC5-454C-9787-61A53B0E9994}" destId="{FE2D6D24-C6A5-4AAC-AC52-D1221A0191A8}" srcOrd="7" destOrd="0" parTransId="{E0555D3C-051E-49F4-8193-687BB499A555}" sibTransId="{B573ADB8-4670-49BB-8FA7-AA94CD2AC0BB}"/>
    <dgm:cxn modelId="{9C096A4D-43B9-40A6-8BDE-7BD57971572A}" type="presOf" srcId="{FE2D6D24-C6A5-4AAC-AC52-D1221A0191A8}" destId="{B30CA09E-0E35-4B9F-BC72-4F0581B1C912}" srcOrd="0" destOrd="0" presId="urn:microsoft.com/office/officeart/2005/8/layout/bProcess3"/>
    <dgm:cxn modelId="{0F27CEC9-3D02-421D-BF46-C7FCCBCF41F2}" type="presOf" srcId="{AD2FC0CE-6613-4938-AE62-10406A58E601}" destId="{295B4255-4A93-4F08-8314-5EC60AABD937}" srcOrd="1" destOrd="0" presId="urn:microsoft.com/office/officeart/2005/8/layout/bProcess3"/>
    <dgm:cxn modelId="{012B66A9-C80A-4372-A149-A54020B5257C}" srcId="{2FB12820-BFC5-454C-9787-61A53B0E9994}" destId="{B6F934CF-290B-4FA0-AAC7-3818C7555E65}" srcOrd="3" destOrd="0" parTransId="{B18D2C18-46A8-4732-AFBD-DE9B274BA6EF}" sibTransId="{3B8F518A-AC58-4143-AFD3-6CBBB94494C3}"/>
    <dgm:cxn modelId="{68A91129-AF19-41DC-8AAE-52C9593DE6BE}" type="presOf" srcId="{2FB12820-BFC5-454C-9787-61A53B0E9994}" destId="{401A3A20-1A54-408F-BCD7-1998E08BBCD3}" srcOrd="0" destOrd="0" presId="urn:microsoft.com/office/officeart/2005/8/layout/bProcess3"/>
    <dgm:cxn modelId="{DAEC4893-B38A-4363-8130-0727006D2EFD}" srcId="{2FB12820-BFC5-454C-9787-61A53B0E9994}" destId="{4C3CFDD8-4C2A-401B-8B8C-1C4CB05530F5}" srcOrd="2" destOrd="0" parTransId="{1C62A071-3D45-469B-8EDE-A371453AAD63}" sibTransId="{136C1526-7866-406B-A77E-9EA111240E3C}"/>
    <dgm:cxn modelId="{C9DBF248-B83F-4AFD-A68D-D664E4EAF3A3}" type="presParOf" srcId="{401A3A20-1A54-408F-BCD7-1998E08BBCD3}" destId="{9EDB04EB-847E-4BCF-A3F1-995CAEE8E58A}" srcOrd="0" destOrd="0" presId="urn:microsoft.com/office/officeart/2005/8/layout/bProcess3"/>
    <dgm:cxn modelId="{3A52CD72-DB68-4F3D-A3B1-528E1161C2FD}" type="presParOf" srcId="{401A3A20-1A54-408F-BCD7-1998E08BBCD3}" destId="{B3DF7052-FDAE-4F83-9F23-3EC25FBDFCBD}" srcOrd="1" destOrd="0" presId="urn:microsoft.com/office/officeart/2005/8/layout/bProcess3"/>
    <dgm:cxn modelId="{59431055-AE59-4FC5-A0AA-4E668427456D}" type="presParOf" srcId="{B3DF7052-FDAE-4F83-9F23-3EC25FBDFCBD}" destId="{902DF144-89EF-445D-9693-14DE3C070FF7}" srcOrd="0" destOrd="0" presId="urn:microsoft.com/office/officeart/2005/8/layout/bProcess3"/>
    <dgm:cxn modelId="{ECCC0076-3066-47E0-BFCA-AB7A92BEC889}" type="presParOf" srcId="{401A3A20-1A54-408F-BCD7-1998E08BBCD3}" destId="{4A890EBE-B780-45D5-8A51-B1CB265B8AAE}" srcOrd="2" destOrd="0" presId="urn:microsoft.com/office/officeart/2005/8/layout/bProcess3"/>
    <dgm:cxn modelId="{7C3A7A97-4B5E-465D-BB84-D047430A81BA}" type="presParOf" srcId="{401A3A20-1A54-408F-BCD7-1998E08BBCD3}" destId="{145FE141-A9C8-42EC-BF09-1386421C1807}" srcOrd="3" destOrd="0" presId="urn:microsoft.com/office/officeart/2005/8/layout/bProcess3"/>
    <dgm:cxn modelId="{EBB51CED-A8BE-42F1-A328-B648DD46FD1E}" type="presParOf" srcId="{145FE141-A9C8-42EC-BF09-1386421C1807}" destId="{295B4255-4A93-4F08-8314-5EC60AABD937}" srcOrd="0" destOrd="0" presId="urn:microsoft.com/office/officeart/2005/8/layout/bProcess3"/>
    <dgm:cxn modelId="{9384959B-3349-49A1-8135-239C70F2702A}" type="presParOf" srcId="{401A3A20-1A54-408F-BCD7-1998E08BBCD3}" destId="{BE84B352-6350-49CA-A0E0-E680EAC5A2F7}" srcOrd="4" destOrd="0" presId="urn:microsoft.com/office/officeart/2005/8/layout/bProcess3"/>
    <dgm:cxn modelId="{8961DC44-5AB6-404A-B385-FD7D7C1A355E}" type="presParOf" srcId="{401A3A20-1A54-408F-BCD7-1998E08BBCD3}" destId="{CBA5EEDD-9529-4AF3-A40E-AB230ED9F5E8}" srcOrd="5" destOrd="0" presId="urn:microsoft.com/office/officeart/2005/8/layout/bProcess3"/>
    <dgm:cxn modelId="{31D97BE1-FC16-4361-93FF-3809F77A3127}" type="presParOf" srcId="{CBA5EEDD-9529-4AF3-A40E-AB230ED9F5E8}" destId="{64DFBD11-014E-4D29-A139-AC988834F9C0}" srcOrd="0" destOrd="0" presId="urn:microsoft.com/office/officeart/2005/8/layout/bProcess3"/>
    <dgm:cxn modelId="{82E56E71-1906-4E36-8905-20CCE068785A}" type="presParOf" srcId="{401A3A20-1A54-408F-BCD7-1998E08BBCD3}" destId="{F0C0444C-63CE-47EC-AAC3-5852866E01FC}" srcOrd="6" destOrd="0" presId="urn:microsoft.com/office/officeart/2005/8/layout/bProcess3"/>
    <dgm:cxn modelId="{ACBD8F02-DC46-45EF-8219-69224A0E8523}" type="presParOf" srcId="{401A3A20-1A54-408F-BCD7-1998E08BBCD3}" destId="{34FB6637-BD61-4226-B789-D2E8D9DB4DFF}" srcOrd="7" destOrd="0" presId="urn:microsoft.com/office/officeart/2005/8/layout/bProcess3"/>
    <dgm:cxn modelId="{48425D34-8553-4391-8AC8-320A899B85DA}" type="presParOf" srcId="{34FB6637-BD61-4226-B789-D2E8D9DB4DFF}" destId="{A49AA734-21B1-4A5E-96B7-90C67AB1B57F}" srcOrd="0" destOrd="0" presId="urn:microsoft.com/office/officeart/2005/8/layout/bProcess3"/>
    <dgm:cxn modelId="{382349AC-009A-46A6-9951-863BCB86D65A}" type="presParOf" srcId="{401A3A20-1A54-408F-BCD7-1998E08BBCD3}" destId="{F3C8BFCA-9CC9-4C25-A54B-1525D2627BD3}" srcOrd="8" destOrd="0" presId="urn:microsoft.com/office/officeart/2005/8/layout/bProcess3"/>
    <dgm:cxn modelId="{AB928AB8-CA91-4B09-B9C5-75909B5908E8}" type="presParOf" srcId="{401A3A20-1A54-408F-BCD7-1998E08BBCD3}" destId="{CA7FC324-F4B5-4432-AAA5-C5AD37DEDD5B}" srcOrd="9" destOrd="0" presId="urn:microsoft.com/office/officeart/2005/8/layout/bProcess3"/>
    <dgm:cxn modelId="{065D25D0-298C-48D6-8272-102D7C4280BD}" type="presParOf" srcId="{CA7FC324-F4B5-4432-AAA5-C5AD37DEDD5B}" destId="{99A74944-719B-4540-8A30-08AFA98871D7}" srcOrd="0" destOrd="0" presId="urn:microsoft.com/office/officeart/2005/8/layout/bProcess3"/>
    <dgm:cxn modelId="{F7D344B6-8C72-45D0-8EF2-CD655D55FAD7}" type="presParOf" srcId="{401A3A20-1A54-408F-BCD7-1998E08BBCD3}" destId="{EEB5D5FB-5978-41F9-8B10-F0FEDB1B938D}" srcOrd="10" destOrd="0" presId="urn:microsoft.com/office/officeart/2005/8/layout/bProcess3"/>
    <dgm:cxn modelId="{B01B24A5-86CB-4F61-A52C-FB83EBC1F2FF}" type="presParOf" srcId="{401A3A20-1A54-408F-BCD7-1998E08BBCD3}" destId="{817866E2-1FDE-41EA-9AB1-66EFD00E7850}" srcOrd="11" destOrd="0" presId="urn:microsoft.com/office/officeart/2005/8/layout/bProcess3"/>
    <dgm:cxn modelId="{C6CB4408-8AEA-4BE9-B52F-425EC7A20712}" type="presParOf" srcId="{817866E2-1FDE-41EA-9AB1-66EFD00E7850}" destId="{A489D72E-D714-41EB-A491-8410D3477EDA}" srcOrd="0" destOrd="0" presId="urn:microsoft.com/office/officeart/2005/8/layout/bProcess3"/>
    <dgm:cxn modelId="{F6BB9365-1A32-428C-ADE2-4E6BFC6EC7FD}" type="presParOf" srcId="{401A3A20-1A54-408F-BCD7-1998E08BBCD3}" destId="{94A59AA3-1B19-4363-97B0-4D19638B2975}" srcOrd="12" destOrd="0" presId="urn:microsoft.com/office/officeart/2005/8/layout/bProcess3"/>
    <dgm:cxn modelId="{37563FEF-BE44-4EEC-8A50-E9D7DEC4FC8F}" type="presParOf" srcId="{401A3A20-1A54-408F-BCD7-1998E08BBCD3}" destId="{2E4734A0-54BF-44DD-942C-27E70798EE10}" srcOrd="13" destOrd="0" presId="urn:microsoft.com/office/officeart/2005/8/layout/bProcess3"/>
    <dgm:cxn modelId="{C88DDDEA-BD10-4A75-9F6E-A3710C258358}" type="presParOf" srcId="{2E4734A0-54BF-44DD-942C-27E70798EE10}" destId="{A1015FA7-56BE-4BF1-972E-1B3C95ACCDAF}" srcOrd="0" destOrd="0" presId="urn:microsoft.com/office/officeart/2005/8/layout/bProcess3"/>
    <dgm:cxn modelId="{D3B3D264-06A5-4E59-8FE9-B80948EEF762}" type="presParOf" srcId="{401A3A20-1A54-408F-BCD7-1998E08BBCD3}" destId="{B30CA09E-0E35-4B9F-BC72-4F0581B1C912}" srcOrd="14" destOrd="0" presId="urn:microsoft.com/office/officeart/2005/8/layout/bProcess3"/>
    <dgm:cxn modelId="{2CC4025A-1569-4922-9E0E-85835B4624C1}" type="presParOf" srcId="{401A3A20-1A54-408F-BCD7-1998E08BBCD3}" destId="{3E7C6428-6DA4-4D25-858A-0DFEEDFF2E71}" srcOrd="15" destOrd="0" presId="urn:microsoft.com/office/officeart/2005/8/layout/bProcess3"/>
    <dgm:cxn modelId="{936DCF99-6DAD-4B2E-A0FC-9B910E1E8BBC}" type="presParOf" srcId="{3E7C6428-6DA4-4D25-858A-0DFEEDFF2E71}" destId="{70B5A6B8-6481-4237-AAE5-1BC885BF910D}" srcOrd="0" destOrd="0" presId="urn:microsoft.com/office/officeart/2005/8/layout/bProcess3"/>
    <dgm:cxn modelId="{A3D3585F-D6FA-47F5-9801-8513BB7A06F2}" type="presParOf" srcId="{401A3A20-1A54-408F-BCD7-1998E08BBCD3}" destId="{BFD6E834-940B-4D42-9CEB-0110FE058861}" srcOrd="16" destOrd="0" presId="urn:microsoft.com/office/officeart/2005/8/layout/bProcess3"/>
    <dgm:cxn modelId="{BF227DBA-01C3-4C81-895A-4D641B8C4A8F}" type="presParOf" srcId="{401A3A20-1A54-408F-BCD7-1998E08BBCD3}" destId="{6FFAA269-3B12-4F15-88DB-B3C5BD70FAA7}" srcOrd="17" destOrd="0" presId="urn:microsoft.com/office/officeart/2005/8/layout/bProcess3"/>
    <dgm:cxn modelId="{50A1990D-DA67-4469-AC77-7567E322BA63}" type="presParOf" srcId="{6FFAA269-3B12-4F15-88DB-B3C5BD70FAA7}" destId="{C5F4E97A-D741-4898-B236-454A7829C49D}" srcOrd="0" destOrd="0" presId="urn:microsoft.com/office/officeart/2005/8/layout/bProcess3"/>
    <dgm:cxn modelId="{AF0D7A98-781A-4F26-A1DC-3C721A04CB64}" type="presParOf" srcId="{401A3A20-1A54-408F-BCD7-1998E08BBCD3}" destId="{53DF9181-241A-4A7C-9BEE-5009FCF2D5B5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B43480-A894-40DC-9B3D-34DD9599E0F9}" type="doc">
      <dgm:prSet loTypeId="urn:microsoft.com/office/officeart/2005/8/layout/bProcess3" loCatId="process" qsTypeId="urn:microsoft.com/office/officeart/2005/8/quickstyle/simple2" qsCatId="simple" csTypeId="urn:microsoft.com/office/officeart/2005/8/colors/accent0_3" csCatId="mainScheme" phldr="1"/>
      <dgm:spPr/>
    </dgm:pt>
    <dgm:pt modelId="{ECA912AF-3774-4A12-9F9D-9DB51FAD0AC8}">
      <dgm:prSet phldrT="[Text]" custT="1"/>
      <dgm:spPr/>
      <dgm:t>
        <a:bodyPr/>
        <a:lstStyle/>
        <a:p>
          <a:r>
            <a:rPr lang="en-IN" sz="1600" dirty="0" smtClean="0"/>
            <a:t>Read Gyro</a:t>
          </a:r>
          <a:endParaRPr lang="en-IN" sz="1600" dirty="0"/>
        </a:p>
      </dgm:t>
    </dgm:pt>
    <dgm:pt modelId="{4AC50548-7B6A-4A23-851E-2D7A937E1DAF}" type="parTrans" cxnId="{4A88A876-B5BC-4DD0-9046-1113F90E9D88}">
      <dgm:prSet/>
      <dgm:spPr/>
      <dgm:t>
        <a:bodyPr/>
        <a:lstStyle/>
        <a:p>
          <a:endParaRPr lang="en-IN"/>
        </a:p>
      </dgm:t>
    </dgm:pt>
    <dgm:pt modelId="{AABE42F4-BA4F-4570-B357-104E89F29D11}" type="sibTrans" cxnId="{4A88A876-B5BC-4DD0-9046-1113F90E9D88}">
      <dgm:prSet/>
      <dgm:spPr/>
      <dgm:t>
        <a:bodyPr/>
        <a:lstStyle/>
        <a:p>
          <a:endParaRPr lang="en-IN"/>
        </a:p>
      </dgm:t>
    </dgm:pt>
    <dgm:pt modelId="{E33241BD-EBDE-4040-AFFC-16E86C699574}">
      <dgm:prSet phldrT="[Text]" custT="1"/>
      <dgm:spPr/>
      <dgm:t>
        <a:bodyPr/>
        <a:lstStyle/>
        <a:p>
          <a:r>
            <a:rPr lang="en-IN" sz="1600" dirty="0" smtClean="0"/>
            <a:t>Get GPS Coordinates &amp; Time</a:t>
          </a:r>
          <a:endParaRPr lang="en-IN" sz="1600" dirty="0"/>
        </a:p>
      </dgm:t>
    </dgm:pt>
    <dgm:pt modelId="{53DD453F-1048-44BB-B840-0A7875DD0D74}" type="parTrans" cxnId="{4FEB6C9A-049E-437F-8398-2267FFB3C439}">
      <dgm:prSet/>
      <dgm:spPr/>
      <dgm:t>
        <a:bodyPr/>
        <a:lstStyle/>
        <a:p>
          <a:endParaRPr lang="en-IN"/>
        </a:p>
      </dgm:t>
    </dgm:pt>
    <dgm:pt modelId="{234F6EBB-CFFA-4AF8-B0EF-DDFA154897B2}" type="sibTrans" cxnId="{4FEB6C9A-049E-437F-8398-2267FFB3C439}">
      <dgm:prSet/>
      <dgm:spPr/>
      <dgm:t>
        <a:bodyPr/>
        <a:lstStyle/>
        <a:p>
          <a:endParaRPr lang="en-IN"/>
        </a:p>
      </dgm:t>
    </dgm:pt>
    <dgm:pt modelId="{F3EED4F6-3FA3-4A90-83D5-7C8E941FA9C4}">
      <dgm:prSet phldrT="[Text]" custT="1"/>
      <dgm:spPr/>
      <dgm:t>
        <a:bodyPr/>
        <a:lstStyle/>
        <a:p>
          <a:r>
            <a:rPr lang="en-IN" sz="1600" dirty="0" smtClean="0"/>
            <a:t>Read Heart Rate</a:t>
          </a:r>
          <a:endParaRPr lang="en-IN" sz="1600" dirty="0"/>
        </a:p>
      </dgm:t>
    </dgm:pt>
    <dgm:pt modelId="{30A0BA5A-A5CD-481B-A4F7-C135F6259435}" type="parTrans" cxnId="{87982DE5-819C-4FBE-BF83-2E21CFD1F1A8}">
      <dgm:prSet/>
      <dgm:spPr/>
      <dgm:t>
        <a:bodyPr/>
        <a:lstStyle/>
        <a:p>
          <a:endParaRPr lang="en-IN"/>
        </a:p>
      </dgm:t>
    </dgm:pt>
    <dgm:pt modelId="{EE45F0C2-298E-4637-82AE-6EF7CB5AEBEF}" type="sibTrans" cxnId="{87982DE5-819C-4FBE-BF83-2E21CFD1F1A8}">
      <dgm:prSet/>
      <dgm:spPr/>
      <dgm:t>
        <a:bodyPr/>
        <a:lstStyle/>
        <a:p>
          <a:endParaRPr lang="en-IN"/>
        </a:p>
      </dgm:t>
    </dgm:pt>
    <dgm:pt modelId="{22855277-4101-4F07-A2F4-2C1922F6F9F3}">
      <dgm:prSet phldrT="[Text]" custT="1"/>
      <dgm:spPr/>
      <dgm:t>
        <a:bodyPr/>
        <a:lstStyle/>
        <a:p>
          <a:r>
            <a:rPr lang="en-IN" sz="1600" dirty="0" smtClean="0"/>
            <a:t>Print to LCD</a:t>
          </a:r>
          <a:endParaRPr lang="en-IN" sz="1600" dirty="0"/>
        </a:p>
      </dgm:t>
    </dgm:pt>
    <dgm:pt modelId="{9432C502-0D02-41F6-A911-4FA6B87DDD6B}" type="parTrans" cxnId="{0884C6ED-E95D-40BD-A1C1-79D0DF0D042F}">
      <dgm:prSet/>
      <dgm:spPr/>
      <dgm:t>
        <a:bodyPr/>
        <a:lstStyle/>
        <a:p>
          <a:endParaRPr lang="en-IN"/>
        </a:p>
      </dgm:t>
    </dgm:pt>
    <dgm:pt modelId="{75C45061-3077-4145-A758-6F95C6944539}" type="sibTrans" cxnId="{0884C6ED-E95D-40BD-A1C1-79D0DF0D042F}">
      <dgm:prSet/>
      <dgm:spPr/>
      <dgm:t>
        <a:bodyPr/>
        <a:lstStyle/>
        <a:p>
          <a:endParaRPr lang="en-IN"/>
        </a:p>
      </dgm:t>
    </dgm:pt>
    <dgm:pt modelId="{2CFBBEF0-D7D5-455A-B3AF-42BD5B1A5EA5}">
      <dgm:prSet phldrT="[Text]" custT="1"/>
      <dgm:spPr/>
      <dgm:t>
        <a:bodyPr/>
        <a:lstStyle/>
        <a:p>
          <a:r>
            <a:rPr lang="en-IN" sz="1400" dirty="0" smtClean="0"/>
            <a:t>DISTRESS?</a:t>
          </a:r>
          <a:endParaRPr lang="en-IN" sz="1400" dirty="0"/>
        </a:p>
      </dgm:t>
    </dgm:pt>
    <dgm:pt modelId="{44FA9951-E18A-4A6D-A68D-0F516EAB1A29}" type="parTrans" cxnId="{1DE24E49-B09F-4AF6-BC93-A15921C44297}">
      <dgm:prSet/>
      <dgm:spPr/>
      <dgm:t>
        <a:bodyPr/>
        <a:lstStyle/>
        <a:p>
          <a:endParaRPr lang="en-IN"/>
        </a:p>
      </dgm:t>
    </dgm:pt>
    <dgm:pt modelId="{0F597383-682E-49A5-B939-CB05F1A22CA5}" type="sibTrans" cxnId="{1DE24E49-B09F-4AF6-BC93-A15921C44297}">
      <dgm:prSet/>
      <dgm:spPr/>
      <dgm:t>
        <a:bodyPr/>
        <a:lstStyle/>
        <a:p>
          <a:endParaRPr lang="en-IN"/>
        </a:p>
      </dgm:t>
    </dgm:pt>
    <dgm:pt modelId="{0E512DAA-D786-4CFB-A133-CD9231C871D2}">
      <dgm:prSet phldrT="[Text]" custT="1"/>
      <dgm:spPr/>
      <dgm:t>
        <a:bodyPr/>
        <a:lstStyle/>
        <a:p>
          <a:r>
            <a:rPr lang="en-IN" sz="1600" dirty="0" smtClean="0"/>
            <a:t>Send SMS</a:t>
          </a:r>
          <a:endParaRPr lang="en-IN" sz="1600" dirty="0"/>
        </a:p>
      </dgm:t>
    </dgm:pt>
    <dgm:pt modelId="{6F8BDAFA-77ED-433E-B6B9-A731B9B1413C}" type="parTrans" cxnId="{BFA09FDF-DFCE-4584-A34E-D8BE58FA2B7E}">
      <dgm:prSet/>
      <dgm:spPr/>
      <dgm:t>
        <a:bodyPr/>
        <a:lstStyle/>
        <a:p>
          <a:endParaRPr lang="en-IN"/>
        </a:p>
      </dgm:t>
    </dgm:pt>
    <dgm:pt modelId="{F9913CC0-EBA0-4F0F-87A1-91CCEBB10397}" type="sibTrans" cxnId="{BFA09FDF-DFCE-4584-A34E-D8BE58FA2B7E}">
      <dgm:prSet/>
      <dgm:spPr/>
      <dgm:t>
        <a:bodyPr/>
        <a:lstStyle/>
        <a:p>
          <a:endParaRPr lang="en-IN"/>
        </a:p>
      </dgm:t>
    </dgm:pt>
    <dgm:pt modelId="{108223B3-2879-4455-9CB4-27F2CB497A03}" type="pres">
      <dgm:prSet presAssocID="{4FB43480-A894-40DC-9B3D-34DD9599E0F9}" presName="Name0" presStyleCnt="0">
        <dgm:presLayoutVars>
          <dgm:dir/>
          <dgm:resizeHandles val="exact"/>
        </dgm:presLayoutVars>
      </dgm:prSet>
      <dgm:spPr/>
    </dgm:pt>
    <dgm:pt modelId="{62A93418-4DB5-4230-86F6-5DB6AC283AE4}" type="pres">
      <dgm:prSet presAssocID="{ECA912AF-3774-4A12-9F9D-9DB51FAD0AC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F3ECD90-C2C1-4542-A939-182BD0B09AF9}" type="pres">
      <dgm:prSet presAssocID="{AABE42F4-BA4F-4570-B357-104E89F29D11}" presName="sibTrans" presStyleLbl="sibTrans1D1" presStyleIdx="0" presStyleCnt="5"/>
      <dgm:spPr/>
      <dgm:t>
        <a:bodyPr/>
        <a:lstStyle/>
        <a:p>
          <a:endParaRPr lang="en-IN"/>
        </a:p>
      </dgm:t>
    </dgm:pt>
    <dgm:pt modelId="{8FE68259-CB5F-4893-BD50-E3FAA61C6C05}" type="pres">
      <dgm:prSet presAssocID="{AABE42F4-BA4F-4570-B357-104E89F29D11}" presName="connectorText" presStyleLbl="sibTrans1D1" presStyleIdx="0" presStyleCnt="5"/>
      <dgm:spPr/>
      <dgm:t>
        <a:bodyPr/>
        <a:lstStyle/>
        <a:p>
          <a:endParaRPr lang="en-IN"/>
        </a:p>
      </dgm:t>
    </dgm:pt>
    <dgm:pt modelId="{7E8015B6-C60B-4D06-B7FC-6C55BBB35551}" type="pres">
      <dgm:prSet presAssocID="{F3EED4F6-3FA3-4A90-83D5-7C8E941FA9C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E34C167-FA7A-4BEC-A5F8-589B75240EF6}" type="pres">
      <dgm:prSet presAssocID="{EE45F0C2-298E-4637-82AE-6EF7CB5AEBEF}" presName="sibTrans" presStyleLbl="sibTrans1D1" presStyleIdx="1" presStyleCnt="5"/>
      <dgm:spPr/>
      <dgm:t>
        <a:bodyPr/>
        <a:lstStyle/>
        <a:p>
          <a:endParaRPr lang="en-IN"/>
        </a:p>
      </dgm:t>
    </dgm:pt>
    <dgm:pt modelId="{B3F856B3-D896-4871-B496-A17C64D68A75}" type="pres">
      <dgm:prSet presAssocID="{EE45F0C2-298E-4637-82AE-6EF7CB5AEBEF}" presName="connectorText" presStyleLbl="sibTrans1D1" presStyleIdx="1" presStyleCnt="5"/>
      <dgm:spPr/>
      <dgm:t>
        <a:bodyPr/>
        <a:lstStyle/>
        <a:p>
          <a:endParaRPr lang="en-IN"/>
        </a:p>
      </dgm:t>
    </dgm:pt>
    <dgm:pt modelId="{86B01881-D279-4A82-A46A-995B42E9DF38}" type="pres">
      <dgm:prSet presAssocID="{22855277-4101-4F07-A2F4-2C1922F6F9F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2424CF-B1A3-41AD-92D0-E408EF1BE504}" type="pres">
      <dgm:prSet presAssocID="{75C45061-3077-4145-A758-6F95C6944539}" presName="sibTrans" presStyleLbl="sibTrans1D1" presStyleIdx="2" presStyleCnt="5"/>
      <dgm:spPr/>
      <dgm:t>
        <a:bodyPr/>
        <a:lstStyle/>
        <a:p>
          <a:endParaRPr lang="en-IN"/>
        </a:p>
      </dgm:t>
    </dgm:pt>
    <dgm:pt modelId="{506BEBB2-1F31-4B00-B185-20C9FCF860CD}" type="pres">
      <dgm:prSet presAssocID="{75C45061-3077-4145-A758-6F95C6944539}" presName="connectorText" presStyleLbl="sibTrans1D1" presStyleIdx="2" presStyleCnt="5"/>
      <dgm:spPr/>
      <dgm:t>
        <a:bodyPr/>
        <a:lstStyle/>
        <a:p>
          <a:endParaRPr lang="en-IN"/>
        </a:p>
      </dgm:t>
    </dgm:pt>
    <dgm:pt modelId="{EC77C5BA-85D7-4568-9858-B430E7341925}" type="pres">
      <dgm:prSet presAssocID="{2CFBBEF0-D7D5-455A-B3AF-42BD5B1A5EA5}" presName="node" presStyleLbl="node1" presStyleIdx="3" presStyleCnt="6">
        <dgm:presLayoutVars>
          <dgm:bulletEnabled val="1"/>
        </dgm:presLayoutVars>
      </dgm:prSet>
      <dgm:spPr>
        <a:prstGeom prst="diamond">
          <a:avLst/>
        </a:prstGeom>
      </dgm:spPr>
      <dgm:t>
        <a:bodyPr/>
        <a:lstStyle/>
        <a:p>
          <a:endParaRPr lang="en-IN"/>
        </a:p>
      </dgm:t>
    </dgm:pt>
    <dgm:pt modelId="{8BA908DB-9F52-4A77-BBB2-42FD9AC2FC2B}" type="pres">
      <dgm:prSet presAssocID="{0F597383-682E-49A5-B939-CB05F1A22CA5}" presName="sibTrans" presStyleLbl="sibTrans1D1" presStyleIdx="3" presStyleCnt="5"/>
      <dgm:spPr/>
      <dgm:t>
        <a:bodyPr/>
        <a:lstStyle/>
        <a:p>
          <a:endParaRPr lang="en-IN"/>
        </a:p>
      </dgm:t>
    </dgm:pt>
    <dgm:pt modelId="{7D533D2C-0D0C-47B4-92CE-EB980B90988C}" type="pres">
      <dgm:prSet presAssocID="{0F597383-682E-49A5-B939-CB05F1A22CA5}" presName="connectorText" presStyleLbl="sibTrans1D1" presStyleIdx="3" presStyleCnt="5"/>
      <dgm:spPr/>
      <dgm:t>
        <a:bodyPr/>
        <a:lstStyle/>
        <a:p>
          <a:endParaRPr lang="en-IN"/>
        </a:p>
      </dgm:t>
    </dgm:pt>
    <dgm:pt modelId="{3A47F13C-5303-4062-B73A-78C2518C52F7}" type="pres">
      <dgm:prSet presAssocID="{E33241BD-EBDE-4040-AFFC-16E86C69957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17B8F4-634F-4DE1-AB87-76CC601B434F}" type="pres">
      <dgm:prSet presAssocID="{234F6EBB-CFFA-4AF8-B0EF-DDFA154897B2}" presName="sibTrans" presStyleLbl="sibTrans1D1" presStyleIdx="4" presStyleCnt="5"/>
      <dgm:spPr/>
      <dgm:t>
        <a:bodyPr/>
        <a:lstStyle/>
        <a:p>
          <a:endParaRPr lang="en-IN"/>
        </a:p>
      </dgm:t>
    </dgm:pt>
    <dgm:pt modelId="{020985FC-27C8-4E70-9766-F8A3827C23C8}" type="pres">
      <dgm:prSet presAssocID="{234F6EBB-CFFA-4AF8-B0EF-DDFA154897B2}" presName="connectorText" presStyleLbl="sibTrans1D1" presStyleIdx="4" presStyleCnt="5"/>
      <dgm:spPr/>
      <dgm:t>
        <a:bodyPr/>
        <a:lstStyle/>
        <a:p>
          <a:endParaRPr lang="en-IN"/>
        </a:p>
      </dgm:t>
    </dgm:pt>
    <dgm:pt modelId="{9BE56DC8-64C7-4213-B67E-C3281D806583}" type="pres">
      <dgm:prSet presAssocID="{0E512DAA-D786-4CFB-A133-CD9231C871D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884C6ED-E95D-40BD-A1C1-79D0DF0D042F}" srcId="{4FB43480-A894-40DC-9B3D-34DD9599E0F9}" destId="{22855277-4101-4F07-A2F4-2C1922F6F9F3}" srcOrd="2" destOrd="0" parTransId="{9432C502-0D02-41F6-A911-4FA6B87DDD6B}" sibTransId="{75C45061-3077-4145-A758-6F95C6944539}"/>
    <dgm:cxn modelId="{BFA09FDF-DFCE-4584-A34E-D8BE58FA2B7E}" srcId="{4FB43480-A894-40DC-9B3D-34DD9599E0F9}" destId="{0E512DAA-D786-4CFB-A133-CD9231C871D2}" srcOrd="5" destOrd="0" parTransId="{6F8BDAFA-77ED-433E-B6B9-A731B9B1413C}" sibTransId="{F9913CC0-EBA0-4F0F-87A1-91CCEBB10397}"/>
    <dgm:cxn modelId="{F078969E-E384-488A-889D-C2D3F730858E}" type="presOf" srcId="{F3EED4F6-3FA3-4A90-83D5-7C8E941FA9C4}" destId="{7E8015B6-C60B-4D06-B7FC-6C55BBB35551}" srcOrd="0" destOrd="0" presId="urn:microsoft.com/office/officeart/2005/8/layout/bProcess3"/>
    <dgm:cxn modelId="{569EB049-5730-41BE-B3EB-A32DA07E5D54}" type="presOf" srcId="{0E512DAA-D786-4CFB-A133-CD9231C871D2}" destId="{9BE56DC8-64C7-4213-B67E-C3281D806583}" srcOrd="0" destOrd="0" presId="urn:microsoft.com/office/officeart/2005/8/layout/bProcess3"/>
    <dgm:cxn modelId="{87982DE5-819C-4FBE-BF83-2E21CFD1F1A8}" srcId="{4FB43480-A894-40DC-9B3D-34DD9599E0F9}" destId="{F3EED4F6-3FA3-4A90-83D5-7C8E941FA9C4}" srcOrd="1" destOrd="0" parTransId="{30A0BA5A-A5CD-481B-A4F7-C135F6259435}" sibTransId="{EE45F0C2-298E-4637-82AE-6EF7CB5AEBEF}"/>
    <dgm:cxn modelId="{0976AE30-16AF-491E-B935-D4D71FB7C291}" type="presOf" srcId="{75C45061-3077-4145-A758-6F95C6944539}" destId="{506BEBB2-1F31-4B00-B185-20C9FCF860CD}" srcOrd="1" destOrd="0" presId="urn:microsoft.com/office/officeart/2005/8/layout/bProcess3"/>
    <dgm:cxn modelId="{2B0350FA-45AE-4BAB-98DD-223448DE46F5}" type="presOf" srcId="{234F6EBB-CFFA-4AF8-B0EF-DDFA154897B2}" destId="{7D17B8F4-634F-4DE1-AB87-76CC601B434F}" srcOrd="0" destOrd="0" presId="urn:microsoft.com/office/officeart/2005/8/layout/bProcess3"/>
    <dgm:cxn modelId="{1D156AA3-375A-4906-A117-ED624B06B7AF}" type="presOf" srcId="{AABE42F4-BA4F-4570-B357-104E89F29D11}" destId="{DF3ECD90-C2C1-4542-A939-182BD0B09AF9}" srcOrd="0" destOrd="0" presId="urn:microsoft.com/office/officeart/2005/8/layout/bProcess3"/>
    <dgm:cxn modelId="{ABC47A48-8A48-43E4-99C1-15D11F975E2F}" type="presOf" srcId="{AABE42F4-BA4F-4570-B357-104E89F29D11}" destId="{8FE68259-CB5F-4893-BD50-E3FAA61C6C05}" srcOrd="1" destOrd="0" presId="urn:microsoft.com/office/officeart/2005/8/layout/bProcess3"/>
    <dgm:cxn modelId="{FE8AF332-54F9-48C3-9631-B3712E113D7F}" type="presOf" srcId="{0F597383-682E-49A5-B939-CB05F1A22CA5}" destId="{7D533D2C-0D0C-47B4-92CE-EB980B90988C}" srcOrd="1" destOrd="0" presId="urn:microsoft.com/office/officeart/2005/8/layout/bProcess3"/>
    <dgm:cxn modelId="{38309A44-6E05-4991-A099-6DC16929DE84}" type="presOf" srcId="{234F6EBB-CFFA-4AF8-B0EF-DDFA154897B2}" destId="{020985FC-27C8-4E70-9766-F8A3827C23C8}" srcOrd="1" destOrd="0" presId="urn:microsoft.com/office/officeart/2005/8/layout/bProcess3"/>
    <dgm:cxn modelId="{ED6F13DF-3068-4A15-8FE7-B4221A807388}" type="presOf" srcId="{22855277-4101-4F07-A2F4-2C1922F6F9F3}" destId="{86B01881-D279-4A82-A46A-995B42E9DF38}" srcOrd="0" destOrd="0" presId="urn:microsoft.com/office/officeart/2005/8/layout/bProcess3"/>
    <dgm:cxn modelId="{DD17B8E1-9374-424D-BADE-ABB735938935}" type="presOf" srcId="{2CFBBEF0-D7D5-455A-B3AF-42BD5B1A5EA5}" destId="{EC77C5BA-85D7-4568-9858-B430E7341925}" srcOrd="0" destOrd="0" presId="urn:microsoft.com/office/officeart/2005/8/layout/bProcess3"/>
    <dgm:cxn modelId="{1DE24E49-B09F-4AF6-BC93-A15921C44297}" srcId="{4FB43480-A894-40DC-9B3D-34DD9599E0F9}" destId="{2CFBBEF0-D7D5-455A-B3AF-42BD5B1A5EA5}" srcOrd="3" destOrd="0" parTransId="{44FA9951-E18A-4A6D-A68D-0F516EAB1A29}" sibTransId="{0F597383-682E-49A5-B939-CB05F1A22CA5}"/>
    <dgm:cxn modelId="{4FEB6C9A-049E-437F-8398-2267FFB3C439}" srcId="{4FB43480-A894-40DC-9B3D-34DD9599E0F9}" destId="{E33241BD-EBDE-4040-AFFC-16E86C699574}" srcOrd="4" destOrd="0" parTransId="{53DD453F-1048-44BB-B840-0A7875DD0D74}" sibTransId="{234F6EBB-CFFA-4AF8-B0EF-DDFA154897B2}"/>
    <dgm:cxn modelId="{3D4BC1AF-F6EC-4BC5-BEB6-CEF71C26E4A6}" type="presOf" srcId="{0F597383-682E-49A5-B939-CB05F1A22CA5}" destId="{8BA908DB-9F52-4A77-BBB2-42FD9AC2FC2B}" srcOrd="0" destOrd="0" presId="urn:microsoft.com/office/officeart/2005/8/layout/bProcess3"/>
    <dgm:cxn modelId="{71D1810F-AE9F-4DC5-AE24-E7FC88DA64B5}" type="presOf" srcId="{75C45061-3077-4145-A758-6F95C6944539}" destId="{992424CF-B1A3-41AD-92D0-E408EF1BE504}" srcOrd="0" destOrd="0" presId="urn:microsoft.com/office/officeart/2005/8/layout/bProcess3"/>
    <dgm:cxn modelId="{08E2374E-BC90-4DB8-9C50-FC62BCDCD089}" type="presOf" srcId="{EE45F0C2-298E-4637-82AE-6EF7CB5AEBEF}" destId="{B3F856B3-D896-4871-B496-A17C64D68A75}" srcOrd="1" destOrd="0" presId="urn:microsoft.com/office/officeart/2005/8/layout/bProcess3"/>
    <dgm:cxn modelId="{AE8BE5A7-C985-41E8-B8CE-384249F8A340}" type="presOf" srcId="{ECA912AF-3774-4A12-9F9D-9DB51FAD0AC8}" destId="{62A93418-4DB5-4230-86F6-5DB6AC283AE4}" srcOrd="0" destOrd="0" presId="urn:microsoft.com/office/officeart/2005/8/layout/bProcess3"/>
    <dgm:cxn modelId="{4A88A876-B5BC-4DD0-9046-1113F90E9D88}" srcId="{4FB43480-A894-40DC-9B3D-34DD9599E0F9}" destId="{ECA912AF-3774-4A12-9F9D-9DB51FAD0AC8}" srcOrd="0" destOrd="0" parTransId="{4AC50548-7B6A-4A23-851E-2D7A937E1DAF}" sibTransId="{AABE42F4-BA4F-4570-B357-104E89F29D11}"/>
    <dgm:cxn modelId="{8727F825-1E83-482B-92EF-53C0FACD3337}" type="presOf" srcId="{E33241BD-EBDE-4040-AFFC-16E86C699574}" destId="{3A47F13C-5303-4062-B73A-78C2518C52F7}" srcOrd="0" destOrd="0" presId="urn:microsoft.com/office/officeart/2005/8/layout/bProcess3"/>
    <dgm:cxn modelId="{1EF71CCC-7AC4-4FA8-9149-BF74C7FF4670}" type="presOf" srcId="{4FB43480-A894-40DC-9B3D-34DD9599E0F9}" destId="{108223B3-2879-4455-9CB4-27F2CB497A03}" srcOrd="0" destOrd="0" presId="urn:microsoft.com/office/officeart/2005/8/layout/bProcess3"/>
    <dgm:cxn modelId="{AF2ED732-A976-4FB1-9AB8-2D6555FC5669}" type="presOf" srcId="{EE45F0C2-298E-4637-82AE-6EF7CB5AEBEF}" destId="{AE34C167-FA7A-4BEC-A5F8-589B75240EF6}" srcOrd="0" destOrd="0" presId="urn:microsoft.com/office/officeart/2005/8/layout/bProcess3"/>
    <dgm:cxn modelId="{9415BD18-477D-44FC-83AA-3B3817C2871E}" type="presParOf" srcId="{108223B3-2879-4455-9CB4-27F2CB497A03}" destId="{62A93418-4DB5-4230-86F6-5DB6AC283AE4}" srcOrd="0" destOrd="0" presId="urn:microsoft.com/office/officeart/2005/8/layout/bProcess3"/>
    <dgm:cxn modelId="{FA088D28-3AB1-4319-AA18-96A1B2CCC273}" type="presParOf" srcId="{108223B3-2879-4455-9CB4-27F2CB497A03}" destId="{DF3ECD90-C2C1-4542-A939-182BD0B09AF9}" srcOrd="1" destOrd="0" presId="urn:microsoft.com/office/officeart/2005/8/layout/bProcess3"/>
    <dgm:cxn modelId="{B10314C0-290F-4835-BF56-4E528816F279}" type="presParOf" srcId="{DF3ECD90-C2C1-4542-A939-182BD0B09AF9}" destId="{8FE68259-CB5F-4893-BD50-E3FAA61C6C05}" srcOrd="0" destOrd="0" presId="urn:microsoft.com/office/officeart/2005/8/layout/bProcess3"/>
    <dgm:cxn modelId="{53993227-DE08-459D-B461-05BFDA430865}" type="presParOf" srcId="{108223B3-2879-4455-9CB4-27F2CB497A03}" destId="{7E8015B6-C60B-4D06-B7FC-6C55BBB35551}" srcOrd="2" destOrd="0" presId="urn:microsoft.com/office/officeart/2005/8/layout/bProcess3"/>
    <dgm:cxn modelId="{7575B0B8-7252-4246-BC9B-440B0BA1F6EB}" type="presParOf" srcId="{108223B3-2879-4455-9CB4-27F2CB497A03}" destId="{AE34C167-FA7A-4BEC-A5F8-589B75240EF6}" srcOrd="3" destOrd="0" presId="urn:microsoft.com/office/officeart/2005/8/layout/bProcess3"/>
    <dgm:cxn modelId="{FE683104-60FA-48C0-9BEA-60BC71887FE1}" type="presParOf" srcId="{AE34C167-FA7A-4BEC-A5F8-589B75240EF6}" destId="{B3F856B3-D896-4871-B496-A17C64D68A75}" srcOrd="0" destOrd="0" presId="urn:microsoft.com/office/officeart/2005/8/layout/bProcess3"/>
    <dgm:cxn modelId="{2050D0CF-2936-495D-967A-0AFE357C5605}" type="presParOf" srcId="{108223B3-2879-4455-9CB4-27F2CB497A03}" destId="{86B01881-D279-4A82-A46A-995B42E9DF38}" srcOrd="4" destOrd="0" presId="urn:microsoft.com/office/officeart/2005/8/layout/bProcess3"/>
    <dgm:cxn modelId="{C319F804-5330-42C6-A5F9-8FA8CDC0FC26}" type="presParOf" srcId="{108223B3-2879-4455-9CB4-27F2CB497A03}" destId="{992424CF-B1A3-41AD-92D0-E408EF1BE504}" srcOrd="5" destOrd="0" presId="urn:microsoft.com/office/officeart/2005/8/layout/bProcess3"/>
    <dgm:cxn modelId="{1DD694B5-2C93-4E99-8D7F-C067B0BAD996}" type="presParOf" srcId="{992424CF-B1A3-41AD-92D0-E408EF1BE504}" destId="{506BEBB2-1F31-4B00-B185-20C9FCF860CD}" srcOrd="0" destOrd="0" presId="urn:microsoft.com/office/officeart/2005/8/layout/bProcess3"/>
    <dgm:cxn modelId="{6B470C16-33CF-4A6D-87B1-F77C88BBE4AF}" type="presParOf" srcId="{108223B3-2879-4455-9CB4-27F2CB497A03}" destId="{EC77C5BA-85D7-4568-9858-B430E7341925}" srcOrd="6" destOrd="0" presId="urn:microsoft.com/office/officeart/2005/8/layout/bProcess3"/>
    <dgm:cxn modelId="{D5B9EE54-8532-4B52-AD79-408B33669919}" type="presParOf" srcId="{108223B3-2879-4455-9CB4-27F2CB497A03}" destId="{8BA908DB-9F52-4A77-BBB2-42FD9AC2FC2B}" srcOrd="7" destOrd="0" presId="urn:microsoft.com/office/officeart/2005/8/layout/bProcess3"/>
    <dgm:cxn modelId="{BFC0DA95-B3B7-4314-9056-52EEDD6C427E}" type="presParOf" srcId="{8BA908DB-9F52-4A77-BBB2-42FD9AC2FC2B}" destId="{7D533D2C-0D0C-47B4-92CE-EB980B90988C}" srcOrd="0" destOrd="0" presId="urn:microsoft.com/office/officeart/2005/8/layout/bProcess3"/>
    <dgm:cxn modelId="{5C5FE755-5A8C-4388-94CE-AD4508B0E907}" type="presParOf" srcId="{108223B3-2879-4455-9CB4-27F2CB497A03}" destId="{3A47F13C-5303-4062-B73A-78C2518C52F7}" srcOrd="8" destOrd="0" presId="urn:microsoft.com/office/officeart/2005/8/layout/bProcess3"/>
    <dgm:cxn modelId="{978983C6-4B3E-4E72-9686-E9AA18D8807B}" type="presParOf" srcId="{108223B3-2879-4455-9CB4-27F2CB497A03}" destId="{7D17B8F4-634F-4DE1-AB87-76CC601B434F}" srcOrd="9" destOrd="0" presId="urn:microsoft.com/office/officeart/2005/8/layout/bProcess3"/>
    <dgm:cxn modelId="{6DEC70C4-2F5A-431F-A635-58983367C49C}" type="presParOf" srcId="{7D17B8F4-634F-4DE1-AB87-76CC601B434F}" destId="{020985FC-27C8-4E70-9766-F8A3827C23C8}" srcOrd="0" destOrd="0" presId="urn:microsoft.com/office/officeart/2005/8/layout/bProcess3"/>
    <dgm:cxn modelId="{3258CD58-E048-4955-86D6-21B1D696DBD4}" type="presParOf" srcId="{108223B3-2879-4455-9CB4-27F2CB497A03}" destId="{9BE56DC8-64C7-4213-B67E-C3281D806583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EADAS</a:t>
            </a:r>
            <a:endParaRPr lang="en-IN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dirty="0" smtClean="0"/>
              <a:t>Abhimanyu Chopra – G00885635</a:t>
            </a:r>
            <a:br>
              <a:rPr lang="en-IN" dirty="0" smtClean="0"/>
            </a:br>
            <a:r>
              <a:rPr lang="en-IN" dirty="0" err="1" smtClean="0"/>
              <a:t>Lalitha</a:t>
            </a:r>
            <a:r>
              <a:rPr lang="en-IN" dirty="0" smtClean="0"/>
              <a:t> </a:t>
            </a:r>
            <a:r>
              <a:rPr lang="en-IN" dirty="0" err="1" smtClean="0"/>
              <a:t>baskharuni</a:t>
            </a:r>
            <a:r>
              <a:rPr lang="en-IN" dirty="0" smtClean="0"/>
              <a:t> – G00949261</a:t>
            </a:r>
            <a:br>
              <a:rPr lang="en-IN" dirty="0" smtClean="0"/>
            </a:br>
            <a:r>
              <a:rPr lang="en-IN" dirty="0" err="1" smtClean="0"/>
              <a:t>Nisarg</a:t>
            </a:r>
            <a:r>
              <a:rPr lang="en-IN" dirty="0" smtClean="0"/>
              <a:t> </a:t>
            </a:r>
            <a:r>
              <a:rPr lang="en-IN" dirty="0" err="1" smtClean="0"/>
              <a:t>patel</a:t>
            </a:r>
            <a:r>
              <a:rPr lang="en-IN" dirty="0" smtClean="0"/>
              <a:t> – G00944795</a:t>
            </a:r>
            <a:br>
              <a:rPr lang="en-IN" dirty="0" smtClean="0"/>
            </a:br>
            <a:r>
              <a:rPr lang="en-IN" dirty="0" smtClean="0"/>
              <a:t>Sammy </a:t>
            </a:r>
            <a:r>
              <a:rPr lang="en-IN" dirty="0" err="1" smtClean="0"/>
              <a:t>lin</a:t>
            </a:r>
            <a:r>
              <a:rPr lang="en-IN" dirty="0" smtClean="0"/>
              <a:t> – G00429253</a:t>
            </a:r>
          </a:p>
        </p:txBody>
      </p:sp>
    </p:spTree>
    <p:extLst>
      <p:ext uri="{BB962C8B-B14F-4D97-AF65-F5344CB8AC3E}">
        <p14:creationId xmlns:p14="http://schemas.microsoft.com/office/powerpoint/2010/main" val="33877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Issues/solution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185633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SPI </a:t>
            </a:r>
            <a:r>
              <a:rPr lang="en-IN" dirty="0"/>
              <a:t>interface – Hard to initially understand and get configuration right on </a:t>
            </a:r>
            <a:r>
              <a:rPr lang="en-IN" dirty="0" smtClean="0"/>
              <a:t>Launchpad</a:t>
            </a:r>
          </a:p>
          <a:p>
            <a:r>
              <a:rPr lang="en-IN" dirty="0" smtClean="0"/>
              <a:t>Timing issues </a:t>
            </a:r>
            <a:r>
              <a:rPr lang="en-IN" dirty="0"/>
              <a:t>– </a:t>
            </a:r>
            <a:r>
              <a:rPr lang="en-IN" dirty="0" err="1"/>
              <a:t>printf</a:t>
            </a:r>
            <a:r>
              <a:rPr lang="en-IN" dirty="0"/>
              <a:t> to CCS console caused timing issues and </a:t>
            </a:r>
            <a:r>
              <a:rPr lang="en-IN" dirty="0" smtClean="0"/>
              <a:t>UART/Timer/ADC stopped working </a:t>
            </a:r>
            <a:r>
              <a:rPr lang="en-IN" dirty="0"/>
              <a:t>as </a:t>
            </a:r>
            <a:r>
              <a:rPr lang="en-IN" dirty="0" smtClean="0"/>
              <a:t>expected</a:t>
            </a:r>
          </a:p>
          <a:p>
            <a:r>
              <a:rPr lang="en-IN" dirty="0" smtClean="0"/>
              <a:t>Pulse Sensor – A very finicky sensor. Took a lot of time to troubleshoot errors</a:t>
            </a:r>
          </a:p>
          <a:p>
            <a:r>
              <a:rPr lang="en-IN" dirty="0" smtClean="0"/>
              <a:t>Integration – Required lots of testing and code changes</a:t>
            </a:r>
          </a:p>
          <a:p>
            <a:r>
              <a:rPr lang="en-IN" dirty="0" smtClean="0"/>
              <a:t>Most </a:t>
            </a:r>
            <a:r>
              <a:rPr lang="en-IN" dirty="0"/>
              <a:t>components purchased from </a:t>
            </a:r>
            <a:r>
              <a:rPr lang="en-IN" dirty="0" err="1"/>
              <a:t>Sparkfun</a:t>
            </a:r>
            <a:r>
              <a:rPr lang="en-IN" dirty="0"/>
              <a:t>/</a:t>
            </a:r>
            <a:r>
              <a:rPr lang="en-IN" dirty="0" err="1"/>
              <a:t>Adafruit</a:t>
            </a:r>
            <a:r>
              <a:rPr lang="en-IN" dirty="0"/>
              <a:t> come with Arduino libraries.  Took full advantage and ported to MSP430 C/C</a:t>
            </a:r>
            <a:r>
              <a:rPr lang="en-IN" dirty="0" smtClean="0"/>
              <a:t>++</a:t>
            </a:r>
          </a:p>
          <a:p>
            <a:r>
              <a:rPr lang="en-IN" dirty="0" smtClean="0"/>
              <a:t>ISRs </a:t>
            </a:r>
            <a:r>
              <a:rPr lang="en-IN" dirty="0"/>
              <a:t>– They had to be really </a:t>
            </a:r>
            <a:r>
              <a:rPr lang="en-IN" dirty="0" smtClean="0"/>
              <a:t>fast</a:t>
            </a:r>
          </a:p>
          <a:p>
            <a:r>
              <a:rPr lang="en-IN" dirty="0" smtClean="0"/>
              <a:t>Didn't </a:t>
            </a:r>
            <a:r>
              <a:rPr lang="en-IN" dirty="0"/>
              <a:t>include buzzard in PCB </a:t>
            </a:r>
            <a:r>
              <a:rPr lang="en-IN" dirty="0" smtClean="0"/>
              <a:t>design</a:t>
            </a:r>
          </a:p>
          <a:p>
            <a:r>
              <a:rPr lang="en-IN" dirty="0" smtClean="0"/>
              <a:t>3D Printing – Takes a lot of time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8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3088" y="2447318"/>
            <a:ext cx="5716587" cy="1478570"/>
          </a:xfrm>
        </p:spPr>
        <p:txBody>
          <a:bodyPr>
            <a:normAutofit/>
          </a:bodyPr>
          <a:lstStyle/>
          <a:p>
            <a:r>
              <a:rPr lang="en-IN" sz="7200" dirty="0" smtClean="0"/>
              <a:t>Demo Time!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3183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Questions?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69118" y="2696872"/>
            <a:ext cx="3076200" cy="2866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54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Motd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99631" y="2278063"/>
            <a:ext cx="4722384" cy="35417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815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person monitoring of the elderly is not always convenient.</a:t>
            </a:r>
          </a:p>
          <a:p>
            <a:r>
              <a:rPr lang="en-IN" dirty="0" smtClean="0"/>
              <a:t>Solution : EADAS – Elderly Asset Distress Alarm System</a:t>
            </a:r>
          </a:p>
          <a:p>
            <a:pPr lvl="1"/>
            <a:r>
              <a:rPr lang="en-IN" dirty="0" smtClean="0"/>
              <a:t>Monitors</a:t>
            </a:r>
          </a:p>
          <a:p>
            <a:pPr lvl="2"/>
            <a:r>
              <a:rPr lang="en-IN" dirty="0"/>
              <a:t>O</a:t>
            </a:r>
            <a:r>
              <a:rPr lang="en-IN" dirty="0" smtClean="0"/>
              <a:t>rientation &amp; acceleration to detect fall</a:t>
            </a:r>
          </a:p>
          <a:p>
            <a:pPr lvl="2"/>
            <a:r>
              <a:rPr lang="en-IN" dirty="0" smtClean="0"/>
              <a:t>Heart rate to check for any spike or fall</a:t>
            </a:r>
          </a:p>
          <a:p>
            <a:pPr lvl="2"/>
            <a:r>
              <a:rPr lang="en-IN" dirty="0" smtClean="0"/>
              <a:t>Location, in case the elderly doesn’t respond</a:t>
            </a:r>
          </a:p>
          <a:p>
            <a:pPr lvl="1"/>
            <a:r>
              <a:rPr lang="en-IN" dirty="0" smtClean="0"/>
              <a:t>Alert</a:t>
            </a:r>
          </a:p>
          <a:p>
            <a:pPr lvl="2"/>
            <a:r>
              <a:rPr lang="en-IN" dirty="0" smtClean="0"/>
              <a:t>Sends status/location and time as </a:t>
            </a:r>
            <a:r>
              <a:rPr lang="en-IN" dirty="0" err="1" smtClean="0"/>
              <a:t>sms</a:t>
            </a:r>
            <a:r>
              <a:rPr lang="en-IN" dirty="0" smtClean="0"/>
              <a:t> to a set mobile number</a:t>
            </a:r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2476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block diagram</a:t>
            </a:r>
            <a:endParaRPr lang="en-IN" dirty="0"/>
          </a:p>
        </p:txBody>
      </p:sp>
      <p:sp>
        <p:nvSpPr>
          <p:cNvPr id="4" name="CustomShape 2"/>
          <p:cNvSpPr/>
          <p:nvPr/>
        </p:nvSpPr>
        <p:spPr>
          <a:xfrm>
            <a:off x="5278902" y="2112208"/>
            <a:ext cx="1494720" cy="1813320"/>
          </a:xfrm>
          <a:prstGeom prst="rect">
            <a:avLst/>
          </a:prstGeom>
          <a:solidFill>
            <a:srgbClr val="66FFFF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1200" b="1" dirty="0">
                <a:solidFill>
                  <a:srgbClr val="000000"/>
                </a:solidFill>
                <a:latin typeface="Calibri"/>
              </a:rPr>
              <a:t>MSP-430EXPFR6989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                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rgbClr val="FFFFFF"/>
                </a:solidFill>
                <a:latin typeface="Calibri"/>
              </a:rPr>
              <a:t>          </a:t>
            </a:r>
            <a:endParaRPr dirty="0"/>
          </a:p>
        </p:txBody>
      </p:sp>
      <p:sp>
        <p:nvSpPr>
          <p:cNvPr id="5" name="CustomShape 3"/>
          <p:cNvSpPr/>
          <p:nvPr/>
        </p:nvSpPr>
        <p:spPr>
          <a:xfrm>
            <a:off x="4688862" y="2279968"/>
            <a:ext cx="58968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6" name="CustomShape 4"/>
          <p:cNvSpPr/>
          <p:nvPr/>
        </p:nvSpPr>
        <p:spPr>
          <a:xfrm>
            <a:off x="3221502" y="2097088"/>
            <a:ext cx="1494720" cy="456840"/>
          </a:xfrm>
          <a:prstGeom prst="rect">
            <a:avLst/>
          </a:prstGeom>
          <a:solidFill>
            <a:srgbClr val="FFFF99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Pulse Sensor</a:t>
            </a:r>
            <a:endParaRPr b="1" dirty="0"/>
          </a:p>
        </p:txBody>
      </p:sp>
      <p:sp>
        <p:nvSpPr>
          <p:cNvPr id="7" name="CustomShape 5"/>
          <p:cNvSpPr/>
          <p:nvPr/>
        </p:nvSpPr>
        <p:spPr>
          <a:xfrm>
            <a:off x="3221502" y="2737168"/>
            <a:ext cx="1494720" cy="456840"/>
          </a:xfrm>
          <a:prstGeom prst="rect">
            <a:avLst/>
          </a:prstGeom>
          <a:solidFill>
            <a:srgbClr val="FFFF99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Gyro</a:t>
            </a:r>
            <a:endParaRPr b="1" dirty="0"/>
          </a:p>
        </p:txBody>
      </p:sp>
      <p:sp>
        <p:nvSpPr>
          <p:cNvPr id="8" name="CustomShape 6"/>
          <p:cNvSpPr/>
          <p:nvPr/>
        </p:nvSpPr>
        <p:spPr>
          <a:xfrm>
            <a:off x="3221502" y="3377248"/>
            <a:ext cx="1494720" cy="456840"/>
          </a:xfrm>
          <a:prstGeom prst="rect">
            <a:avLst/>
          </a:prstGeom>
          <a:solidFill>
            <a:srgbClr val="FFFF99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Keypad</a:t>
            </a:r>
            <a:endParaRPr b="1" dirty="0"/>
          </a:p>
        </p:txBody>
      </p:sp>
      <p:sp>
        <p:nvSpPr>
          <p:cNvPr id="9" name="CustomShape 7"/>
          <p:cNvSpPr/>
          <p:nvPr/>
        </p:nvSpPr>
        <p:spPr>
          <a:xfrm>
            <a:off x="4684542" y="2920048"/>
            <a:ext cx="58968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10" name="CustomShape 8"/>
          <p:cNvSpPr/>
          <p:nvPr/>
        </p:nvSpPr>
        <p:spPr>
          <a:xfrm>
            <a:off x="4684542" y="3560128"/>
            <a:ext cx="58968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11" name="CustomShape 9"/>
          <p:cNvSpPr/>
          <p:nvPr/>
        </p:nvSpPr>
        <p:spPr>
          <a:xfrm>
            <a:off x="7505502" y="2737168"/>
            <a:ext cx="1494720" cy="548280"/>
          </a:xfrm>
          <a:prstGeom prst="rect">
            <a:avLst/>
          </a:prstGeom>
          <a:solidFill>
            <a:srgbClr val="99FF66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GSM/GPS Module</a:t>
            </a:r>
            <a:endParaRPr b="1" dirty="0"/>
          </a:p>
        </p:txBody>
      </p:sp>
      <p:sp>
        <p:nvSpPr>
          <p:cNvPr id="12" name="CustomShape 10"/>
          <p:cNvSpPr/>
          <p:nvPr/>
        </p:nvSpPr>
        <p:spPr>
          <a:xfrm>
            <a:off x="7505502" y="2097088"/>
            <a:ext cx="1494720" cy="548280"/>
          </a:xfrm>
          <a:prstGeom prst="rect">
            <a:avLst/>
          </a:prstGeom>
          <a:solidFill>
            <a:srgbClr val="99FF66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LCD</a:t>
            </a:r>
            <a:endParaRPr b="1" dirty="0"/>
          </a:p>
        </p:txBody>
      </p:sp>
      <p:sp>
        <p:nvSpPr>
          <p:cNvPr id="13" name="CustomShape 11"/>
          <p:cNvSpPr/>
          <p:nvPr/>
        </p:nvSpPr>
        <p:spPr>
          <a:xfrm>
            <a:off x="6773982" y="2371408"/>
            <a:ext cx="73116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14" name="CustomShape 12"/>
          <p:cNvSpPr/>
          <p:nvPr/>
        </p:nvSpPr>
        <p:spPr>
          <a:xfrm>
            <a:off x="6773982" y="3011128"/>
            <a:ext cx="73116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15" name="CustomShape 13"/>
          <p:cNvSpPr/>
          <p:nvPr/>
        </p:nvSpPr>
        <p:spPr>
          <a:xfrm>
            <a:off x="5292582" y="4474528"/>
            <a:ext cx="1494720" cy="456840"/>
          </a:xfrm>
          <a:prstGeom prst="rect">
            <a:avLst/>
          </a:prstGeom>
          <a:solidFill>
            <a:srgbClr val="FF3333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Power Supply</a:t>
            </a:r>
            <a:endParaRPr b="1" dirty="0"/>
          </a:p>
        </p:txBody>
      </p:sp>
      <p:sp>
        <p:nvSpPr>
          <p:cNvPr id="16" name="CustomShape 14"/>
          <p:cNvSpPr/>
          <p:nvPr/>
        </p:nvSpPr>
        <p:spPr>
          <a:xfrm flipV="1">
            <a:off x="5964702" y="3925168"/>
            <a:ext cx="360" cy="54792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17" name="CustomShape 15"/>
          <p:cNvSpPr/>
          <p:nvPr/>
        </p:nvSpPr>
        <p:spPr>
          <a:xfrm>
            <a:off x="7473462" y="3834448"/>
            <a:ext cx="1494720" cy="548280"/>
          </a:xfrm>
          <a:prstGeom prst="rect">
            <a:avLst/>
          </a:prstGeom>
          <a:solidFill>
            <a:srgbClr val="FF3333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GSM Power Supply</a:t>
            </a:r>
            <a:endParaRPr b="1" dirty="0"/>
          </a:p>
        </p:txBody>
      </p:sp>
      <p:sp>
        <p:nvSpPr>
          <p:cNvPr id="18" name="CustomShape 16"/>
          <p:cNvSpPr/>
          <p:nvPr/>
        </p:nvSpPr>
        <p:spPr>
          <a:xfrm flipV="1">
            <a:off x="8237022" y="3285808"/>
            <a:ext cx="360" cy="54792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19" name="CustomShape 17"/>
          <p:cNvSpPr/>
          <p:nvPr/>
        </p:nvSpPr>
        <p:spPr>
          <a:xfrm>
            <a:off x="2183622" y="5388928"/>
            <a:ext cx="7712640" cy="45684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Key:</a:t>
            </a:r>
            <a:endParaRPr b="1" dirty="0"/>
          </a:p>
        </p:txBody>
      </p:sp>
      <p:sp>
        <p:nvSpPr>
          <p:cNvPr id="20" name="CustomShape 18"/>
          <p:cNvSpPr/>
          <p:nvPr/>
        </p:nvSpPr>
        <p:spPr>
          <a:xfrm>
            <a:off x="2764302" y="5388928"/>
            <a:ext cx="1494720" cy="456840"/>
          </a:xfrm>
          <a:prstGeom prst="rect">
            <a:avLst/>
          </a:prstGeom>
          <a:solidFill>
            <a:srgbClr val="FFFF99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Input</a:t>
            </a:r>
            <a:endParaRPr b="1" dirty="0"/>
          </a:p>
        </p:txBody>
      </p:sp>
      <p:sp>
        <p:nvSpPr>
          <p:cNvPr id="21" name="CustomShape 19"/>
          <p:cNvSpPr/>
          <p:nvPr/>
        </p:nvSpPr>
        <p:spPr>
          <a:xfrm>
            <a:off x="4561062" y="5388928"/>
            <a:ext cx="1494720" cy="443880"/>
          </a:xfrm>
          <a:prstGeom prst="rect">
            <a:avLst/>
          </a:prstGeom>
          <a:solidFill>
            <a:srgbClr val="99FF66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Output</a:t>
            </a:r>
            <a:endParaRPr b="1" dirty="0"/>
          </a:p>
        </p:txBody>
      </p:sp>
      <p:sp>
        <p:nvSpPr>
          <p:cNvPr id="22" name="CustomShape 20"/>
          <p:cNvSpPr/>
          <p:nvPr/>
        </p:nvSpPr>
        <p:spPr>
          <a:xfrm>
            <a:off x="6330462" y="5388928"/>
            <a:ext cx="1494720" cy="456840"/>
          </a:xfrm>
          <a:prstGeom prst="rect">
            <a:avLst/>
          </a:prstGeom>
          <a:solidFill>
            <a:srgbClr val="FF3333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Power</a:t>
            </a:r>
            <a:endParaRPr b="1" dirty="0"/>
          </a:p>
        </p:txBody>
      </p:sp>
      <p:sp>
        <p:nvSpPr>
          <p:cNvPr id="23" name="CustomShape 21"/>
          <p:cNvSpPr/>
          <p:nvPr/>
        </p:nvSpPr>
        <p:spPr>
          <a:xfrm>
            <a:off x="8127222" y="5388928"/>
            <a:ext cx="1494720" cy="456840"/>
          </a:xfrm>
          <a:prstGeom prst="rect">
            <a:avLst/>
          </a:prstGeom>
          <a:solidFill>
            <a:srgbClr val="66FFFF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Logic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7326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flow diagram</a:t>
            </a:r>
            <a:br>
              <a:rPr lang="en-IN" dirty="0" smtClean="0"/>
            </a:br>
            <a:r>
              <a:rPr lang="en-IN" sz="1800" dirty="0" smtClean="0"/>
              <a:t>Initialization Sequence</a:t>
            </a:r>
            <a:endParaRPr lang="en-IN" sz="1800" dirty="0"/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447054"/>
              </p:ext>
            </p:extLst>
          </p:nvPr>
        </p:nvGraphicFramePr>
        <p:xfrm>
          <a:off x="1141414" y="2097088"/>
          <a:ext cx="10332254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154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flow diagram</a:t>
            </a:r>
            <a:r>
              <a:rPr lang="en-IN" sz="1800" dirty="0"/>
              <a:t> 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Application </a:t>
            </a:r>
            <a:endParaRPr lang="en-IN" sz="1800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81246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8" name="Elbow Connector 37"/>
          <p:cNvCxnSpPr/>
          <p:nvPr/>
        </p:nvCxnSpPr>
        <p:spPr>
          <a:xfrm rot="16200000" flipV="1">
            <a:off x="328412" y="3573887"/>
            <a:ext cx="2163651" cy="811369"/>
          </a:xfrm>
          <a:prstGeom prst="bentConnector3">
            <a:avLst>
              <a:gd name="adj1" fmla="val 595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004552" y="2897746"/>
            <a:ext cx="811371" cy="1287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04552" y="3825025"/>
            <a:ext cx="64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4247881" y="5061397"/>
            <a:ext cx="64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70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Code Composer Studio v6.1 – IDE for TI microcontrollers</a:t>
            </a:r>
          </a:p>
          <a:p>
            <a:r>
              <a:rPr lang="en-IN" dirty="0" smtClean="0"/>
              <a:t>Git – Source </a:t>
            </a:r>
            <a:r>
              <a:rPr lang="en-IN" dirty="0"/>
              <a:t>code </a:t>
            </a:r>
            <a:r>
              <a:rPr lang="en-IN" dirty="0" smtClean="0"/>
              <a:t>management</a:t>
            </a:r>
          </a:p>
          <a:p>
            <a:r>
              <a:rPr lang="en-IN" dirty="0" smtClean="0"/>
              <a:t>Open source frameworks &amp; components</a:t>
            </a:r>
          </a:p>
          <a:p>
            <a:pPr lvl="1"/>
            <a:r>
              <a:rPr lang="en-IN" dirty="0" smtClean="0"/>
              <a:t>Arduino C++ Libraries ported to </a:t>
            </a:r>
            <a:r>
              <a:rPr lang="en-IN" dirty="0" err="1" smtClean="0"/>
              <a:t>Ti</a:t>
            </a:r>
            <a:r>
              <a:rPr lang="en-IN" dirty="0" smtClean="0"/>
              <a:t> Launchpad in C (Gyro)</a:t>
            </a:r>
          </a:p>
          <a:p>
            <a:pPr lvl="1"/>
            <a:r>
              <a:rPr lang="en-IN" dirty="0" smtClean="0"/>
              <a:t>Implementation approach – pulsesensor.com (Pulse sensor)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20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timeline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75223" y="2586486"/>
            <a:ext cx="9038377" cy="215845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urveDown">
              <a:avLst/>
            </a:prstTxWarp>
            <a:spAutoFit/>
          </a:bodyPr>
          <a:lstStyle/>
          <a:p>
            <a:pPr algn="ctr"/>
            <a:r>
              <a:rPr lang="en-IN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 long time ago, in a galaxy </a:t>
            </a:r>
          </a:p>
          <a:p>
            <a:pPr algn="ctr"/>
            <a:r>
              <a:rPr lang="en-IN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</a:t>
            </a:r>
            <a:r>
              <a:rPr lang="en-IN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ar, far away…</a:t>
            </a:r>
            <a:endParaRPr lang="en-IN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65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timeline</a:t>
            </a:r>
            <a:endParaRPr lang="en-IN" dirty="0"/>
          </a:p>
        </p:txBody>
      </p:sp>
      <p:sp>
        <p:nvSpPr>
          <p:cNvPr id="82" name="CustomShape 2"/>
          <p:cNvSpPr/>
          <p:nvPr/>
        </p:nvSpPr>
        <p:spPr>
          <a:xfrm rot="18900000">
            <a:off x="8900924" y="5886808"/>
            <a:ext cx="103320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12/8/2015</a:t>
            </a:r>
            <a:endParaRPr/>
          </a:p>
        </p:txBody>
      </p:sp>
      <p:sp>
        <p:nvSpPr>
          <p:cNvPr id="83" name="Line 3"/>
          <p:cNvSpPr/>
          <p:nvPr/>
        </p:nvSpPr>
        <p:spPr>
          <a:xfrm flipV="1">
            <a:off x="9652964" y="5457688"/>
            <a:ext cx="330120" cy="330120"/>
          </a:xfrm>
          <a:prstGeom prst="line">
            <a:avLst/>
          </a:prstGeom>
          <a:ln>
            <a:solidFill>
              <a:srgbClr val="FF3333"/>
            </a:solidFill>
          </a:ln>
        </p:spPr>
      </p:sp>
      <p:sp>
        <p:nvSpPr>
          <p:cNvPr id="84" name="Line 4"/>
          <p:cNvSpPr/>
          <p:nvPr/>
        </p:nvSpPr>
        <p:spPr>
          <a:xfrm flipV="1">
            <a:off x="9971924" y="5091208"/>
            <a:ext cx="0" cy="366840"/>
          </a:xfrm>
          <a:prstGeom prst="line">
            <a:avLst/>
          </a:prstGeom>
          <a:ln>
            <a:solidFill>
              <a:srgbClr val="FF3333"/>
            </a:solidFill>
            <a:tailEnd type="triangle" w="med" len="med"/>
          </a:ln>
        </p:spPr>
      </p:sp>
      <p:sp>
        <p:nvSpPr>
          <p:cNvPr id="85" name="CustomShape 5"/>
          <p:cNvSpPr/>
          <p:nvPr/>
        </p:nvSpPr>
        <p:spPr>
          <a:xfrm rot="18900000">
            <a:off x="8310524" y="5886808"/>
            <a:ext cx="103320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12/1/2015</a:t>
            </a:r>
            <a:endParaRPr/>
          </a:p>
        </p:txBody>
      </p:sp>
      <p:sp>
        <p:nvSpPr>
          <p:cNvPr id="86" name="Line 6"/>
          <p:cNvSpPr/>
          <p:nvPr/>
        </p:nvSpPr>
        <p:spPr>
          <a:xfrm flipV="1">
            <a:off x="9098564" y="545768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87" name="Line 7"/>
          <p:cNvSpPr/>
          <p:nvPr/>
        </p:nvSpPr>
        <p:spPr>
          <a:xfrm flipV="1">
            <a:off x="9417524" y="509120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88" name="CustomShape 8"/>
          <p:cNvSpPr/>
          <p:nvPr/>
        </p:nvSpPr>
        <p:spPr>
          <a:xfrm rot="18900000">
            <a:off x="7685924" y="590984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11/24/2015</a:t>
            </a:r>
            <a:endParaRPr/>
          </a:p>
        </p:txBody>
      </p:sp>
      <p:sp>
        <p:nvSpPr>
          <p:cNvPr id="89" name="Line 9"/>
          <p:cNvSpPr/>
          <p:nvPr/>
        </p:nvSpPr>
        <p:spPr>
          <a:xfrm flipV="1">
            <a:off x="8580164" y="545768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90" name="Line 10"/>
          <p:cNvSpPr/>
          <p:nvPr/>
        </p:nvSpPr>
        <p:spPr>
          <a:xfrm flipV="1">
            <a:off x="8899124" y="509120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91" name="Line 11"/>
          <p:cNvSpPr/>
          <p:nvPr/>
        </p:nvSpPr>
        <p:spPr>
          <a:xfrm>
            <a:off x="9990284" y="4360048"/>
            <a:ext cx="0" cy="306360"/>
          </a:xfrm>
          <a:prstGeom prst="line">
            <a:avLst/>
          </a:prstGeom>
          <a:ln>
            <a:solidFill>
              <a:srgbClr val="FF3333"/>
            </a:solidFill>
            <a:tailEnd type="diamond" w="med" len="med"/>
          </a:ln>
        </p:spPr>
      </p:sp>
      <p:sp>
        <p:nvSpPr>
          <p:cNvPr id="92" name="CustomShape 12"/>
          <p:cNvSpPr/>
          <p:nvPr/>
        </p:nvSpPr>
        <p:spPr>
          <a:xfrm>
            <a:off x="9703004" y="4137568"/>
            <a:ext cx="91404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solidFill>
                  <a:srgbClr val="FF3333"/>
                </a:solidFill>
                <a:latin typeface="Arial"/>
              </a:rPr>
              <a:t>Demo!</a:t>
            </a:r>
            <a:endParaRPr/>
          </a:p>
        </p:txBody>
      </p:sp>
      <p:sp>
        <p:nvSpPr>
          <p:cNvPr id="93" name="CustomShape 13"/>
          <p:cNvSpPr/>
          <p:nvPr/>
        </p:nvSpPr>
        <p:spPr>
          <a:xfrm>
            <a:off x="8697164" y="3604768"/>
            <a:ext cx="1919880" cy="48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Complete pulse/SMS code</a:t>
            </a:r>
            <a:endParaRPr/>
          </a:p>
        </p:txBody>
      </p:sp>
      <p:sp>
        <p:nvSpPr>
          <p:cNvPr id="94" name="CustomShape 14"/>
          <p:cNvSpPr/>
          <p:nvPr/>
        </p:nvSpPr>
        <p:spPr>
          <a:xfrm rot="18900000">
            <a:off x="7131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11/17/2015</a:t>
            </a:r>
            <a:endParaRPr/>
          </a:p>
        </p:txBody>
      </p:sp>
      <p:sp>
        <p:nvSpPr>
          <p:cNvPr id="95" name="Line 15"/>
          <p:cNvSpPr/>
          <p:nvPr/>
        </p:nvSpPr>
        <p:spPr>
          <a:xfrm flipV="1">
            <a:off x="8025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96" name="Line 16"/>
          <p:cNvSpPr/>
          <p:nvPr/>
        </p:nvSpPr>
        <p:spPr>
          <a:xfrm flipV="1">
            <a:off x="8344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97" name="CustomShape 17"/>
          <p:cNvSpPr/>
          <p:nvPr/>
        </p:nvSpPr>
        <p:spPr>
          <a:xfrm rot="18900000">
            <a:off x="6591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11/10/2015</a:t>
            </a:r>
            <a:endParaRPr/>
          </a:p>
        </p:txBody>
      </p:sp>
      <p:sp>
        <p:nvSpPr>
          <p:cNvPr id="98" name="Line 18"/>
          <p:cNvSpPr/>
          <p:nvPr/>
        </p:nvSpPr>
        <p:spPr>
          <a:xfrm flipV="1">
            <a:off x="7485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99" name="Line 19"/>
          <p:cNvSpPr/>
          <p:nvPr/>
        </p:nvSpPr>
        <p:spPr>
          <a:xfrm flipV="1">
            <a:off x="7804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00" name="CustomShape 20"/>
          <p:cNvSpPr/>
          <p:nvPr/>
        </p:nvSpPr>
        <p:spPr>
          <a:xfrm rot="18900000">
            <a:off x="6051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11/03/2015</a:t>
            </a:r>
            <a:endParaRPr/>
          </a:p>
        </p:txBody>
      </p:sp>
      <p:sp>
        <p:nvSpPr>
          <p:cNvPr id="101" name="Line 21"/>
          <p:cNvSpPr/>
          <p:nvPr/>
        </p:nvSpPr>
        <p:spPr>
          <a:xfrm flipV="1">
            <a:off x="6945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02" name="Line 22"/>
          <p:cNvSpPr/>
          <p:nvPr/>
        </p:nvSpPr>
        <p:spPr>
          <a:xfrm flipV="1">
            <a:off x="7264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03" name="CustomShape 23"/>
          <p:cNvSpPr/>
          <p:nvPr/>
        </p:nvSpPr>
        <p:spPr>
          <a:xfrm rot="18900000">
            <a:off x="5511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10/27/2015</a:t>
            </a:r>
            <a:endParaRPr/>
          </a:p>
        </p:txBody>
      </p:sp>
      <p:sp>
        <p:nvSpPr>
          <p:cNvPr id="104" name="Line 24"/>
          <p:cNvSpPr/>
          <p:nvPr/>
        </p:nvSpPr>
        <p:spPr>
          <a:xfrm flipV="1">
            <a:off x="6405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05" name="Line 25"/>
          <p:cNvSpPr/>
          <p:nvPr/>
        </p:nvSpPr>
        <p:spPr>
          <a:xfrm flipV="1">
            <a:off x="6724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06" name="CustomShape 26"/>
          <p:cNvSpPr/>
          <p:nvPr/>
        </p:nvSpPr>
        <p:spPr>
          <a:xfrm rot="18900000">
            <a:off x="5007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10/20/2015</a:t>
            </a:r>
            <a:endParaRPr/>
          </a:p>
        </p:txBody>
      </p:sp>
      <p:sp>
        <p:nvSpPr>
          <p:cNvPr id="107" name="Line 27"/>
          <p:cNvSpPr/>
          <p:nvPr/>
        </p:nvSpPr>
        <p:spPr>
          <a:xfrm flipV="1">
            <a:off x="5901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08" name="Line 28"/>
          <p:cNvSpPr/>
          <p:nvPr/>
        </p:nvSpPr>
        <p:spPr>
          <a:xfrm flipV="1">
            <a:off x="6220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09" name="CustomShape 29"/>
          <p:cNvSpPr/>
          <p:nvPr/>
        </p:nvSpPr>
        <p:spPr>
          <a:xfrm rot="18900000">
            <a:off x="4467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10/13/2015</a:t>
            </a:r>
            <a:endParaRPr/>
          </a:p>
        </p:txBody>
      </p:sp>
      <p:sp>
        <p:nvSpPr>
          <p:cNvPr id="110" name="Line 30"/>
          <p:cNvSpPr/>
          <p:nvPr/>
        </p:nvSpPr>
        <p:spPr>
          <a:xfrm flipV="1">
            <a:off x="5361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11" name="Line 31"/>
          <p:cNvSpPr/>
          <p:nvPr/>
        </p:nvSpPr>
        <p:spPr>
          <a:xfrm flipV="1">
            <a:off x="5680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12" name="CustomShape 32"/>
          <p:cNvSpPr/>
          <p:nvPr/>
        </p:nvSpPr>
        <p:spPr>
          <a:xfrm rot="18900000">
            <a:off x="3927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10/06/2015</a:t>
            </a:r>
            <a:endParaRPr/>
          </a:p>
        </p:txBody>
      </p:sp>
      <p:sp>
        <p:nvSpPr>
          <p:cNvPr id="113" name="Line 33"/>
          <p:cNvSpPr/>
          <p:nvPr/>
        </p:nvSpPr>
        <p:spPr>
          <a:xfrm flipV="1">
            <a:off x="4821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14" name="Line 34"/>
          <p:cNvSpPr/>
          <p:nvPr/>
        </p:nvSpPr>
        <p:spPr>
          <a:xfrm flipV="1">
            <a:off x="5140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15" name="CustomShape 35"/>
          <p:cNvSpPr/>
          <p:nvPr/>
        </p:nvSpPr>
        <p:spPr>
          <a:xfrm rot="18900000">
            <a:off x="3387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09/29/2015</a:t>
            </a:r>
            <a:endParaRPr/>
          </a:p>
        </p:txBody>
      </p:sp>
      <p:sp>
        <p:nvSpPr>
          <p:cNvPr id="116" name="Line 36"/>
          <p:cNvSpPr/>
          <p:nvPr/>
        </p:nvSpPr>
        <p:spPr>
          <a:xfrm flipV="1">
            <a:off x="4281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17" name="Line 37"/>
          <p:cNvSpPr/>
          <p:nvPr/>
        </p:nvSpPr>
        <p:spPr>
          <a:xfrm flipV="1">
            <a:off x="4600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18" name="CustomShape 38"/>
          <p:cNvSpPr/>
          <p:nvPr/>
        </p:nvSpPr>
        <p:spPr>
          <a:xfrm rot="18900000">
            <a:off x="2847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09/22/2015</a:t>
            </a:r>
            <a:endParaRPr/>
          </a:p>
        </p:txBody>
      </p:sp>
      <p:sp>
        <p:nvSpPr>
          <p:cNvPr id="119" name="Line 39"/>
          <p:cNvSpPr/>
          <p:nvPr/>
        </p:nvSpPr>
        <p:spPr>
          <a:xfrm flipV="1">
            <a:off x="3741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20" name="Line 40"/>
          <p:cNvSpPr/>
          <p:nvPr/>
        </p:nvSpPr>
        <p:spPr>
          <a:xfrm flipV="1">
            <a:off x="4060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21" name="CustomShape 41"/>
          <p:cNvSpPr/>
          <p:nvPr/>
        </p:nvSpPr>
        <p:spPr>
          <a:xfrm rot="18900000">
            <a:off x="2307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09/15/2015</a:t>
            </a:r>
            <a:endParaRPr/>
          </a:p>
        </p:txBody>
      </p:sp>
      <p:sp>
        <p:nvSpPr>
          <p:cNvPr id="122" name="Line 42"/>
          <p:cNvSpPr/>
          <p:nvPr/>
        </p:nvSpPr>
        <p:spPr>
          <a:xfrm flipV="1">
            <a:off x="3201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23" name="Line 43"/>
          <p:cNvSpPr/>
          <p:nvPr/>
        </p:nvSpPr>
        <p:spPr>
          <a:xfrm flipV="1">
            <a:off x="3520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24" name="CustomShape 44"/>
          <p:cNvSpPr/>
          <p:nvPr/>
        </p:nvSpPr>
        <p:spPr>
          <a:xfrm rot="18900000">
            <a:off x="1803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09/08/2015</a:t>
            </a:r>
            <a:endParaRPr/>
          </a:p>
        </p:txBody>
      </p:sp>
      <p:sp>
        <p:nvSpPr>
          <p:cNvPr id="125" name="Line 45"/>
          <p:cNvSpPr/>
          <p:nvPr/>
        </p:nvSpPr>
        <p:spPr>
          <a:xfrm flipV="1">
            <a:off x="2697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26" name="Line 46"/>
          <p:cNvSpPr/>
          <p:nvPr/>
        </p:nvSpPr>
        <p:spPr>
          <a:xfrm flipV="1">
            <a:off x="3016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27" name="Line 48"/>
          <p:cNvSpPr/>
          <p:nvPr/>
        </p:nvSpPr>
        <p:spPr>
          <a:xfrm flipV="1">
            <a:off x="2121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28" name="Line 49"/>
          <p:cNvSpPr/>
          <p:nvPr/>
        </p:nvSpPr>
        <p:spPr>
          <a:xfrm flipV="1">
            <a:off x="2440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29" name="CustomShape 50"/>
          <p:cNvSpPr/>
          <p:nvPr/>
        </p:nvSpPr>
        <p:spPr>
          <a:xfrm>
            <a:off x="2315804" y="4666408"/>
            <a:ext cx="7680600" cy="456840"/>
          </a:xfrm>
          <a:prstGeom prst="rect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100000">
                <a:srgbClr val="0070C0"/>
              </a:gs>
            </a:gsLst>
            <a:lin ang="2700000"/>
          </a:gradFill>
          <a:ln>
            <a:solidFill>
              <a:srgbClr val="FFFFFF"/>
            </a:solidFill>
          </a:ln>
        </p:spPr>
      </p:sp>
      <p:sp>
        <p:nvSpPr>
          <p:cNvPr id="130" name="Line 51"/>
          <p:cNvSpPr/>
          <p:nvPr/>
        </p:nvSpPr>
        <p:spPr>
          <a:xfrm>
            <a:off x="3047324" y="4336288"/>
            <a:ext cx="0" cy="33012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31" name="CustomShape 52"/>
          <p:cNvSpPr/>
          <p:nvPr/>
        </p:nvSpPr>
        <p:spPr>
          <a:xfrm>
            <a:off x="1950044" y="4061968"/>
            <a:ext cx="191988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Formed team</a:t>
            </a:r>
            <a:endParaRPr/>
          </a:p>
        </p:txBody>
      </p:sp>
      <p:sp>
        <p:nvSpPr>
          <p:cNvPr id="132" name="Line 53"/>
          <p:cNvSpPr/>
          <p:nvPr/>
        </p:nvSpPr>
        <p:spPr>
          <a:xfrm>
            <a:off x="3595964" y="3902848"/>
            <a:ext cx="0" cy="76356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33" name="CustomShape 54"/>
          <p:cNvSpPr/>
          <p:nvPr/>
        </p:nvSpPr>
        <p:spPr>
          <a:xfrm>
            <a:off x="2407244" y="3680368"/>
            <a:ext cx="191988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EADAS is born!</a:t>
            </a:r>
            <a:endParaRPr/>
          </a:p>
        </p:txBody>
      </p:sp>
      <p:sp>
        <p:nvSpPr>
          <p:cNvPr id="134" name="Line 55"/>
          <p:cNvSpPr/>
          <p:nvPr/>
        </p:nvSpPr>
        <p:spPr>
          <a:xfrm>
            <a:off x="4236044" y="3604768"/>
            <a:ext cx="0" cy="106164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35" name="CustomShape 56"/>
          <p:cNvSpPr/>
          <p:nvPr/>
        </p:nvSpPr>
        <p:spPr>
          <a:xfrm>
            <a:off x="1767164" y="3330448"/>
            <a:ext cx="283428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Hardware researched/sourced</a:t>
            </a:r>
            <a:endParaRPr/>
          </a:p>
        </p:txBody>
      </p:sp>
      <p:sp>
        <p:nvSpPr>
          <p:cNvPr id="136" name="Line 57"/>
          <p:cNvSpPr/>
          <p:nvPr/>
        </p:nvSpPr>
        <p:spPr>
          <a:xfrm>
            <a:off x="4693244" y="3147568"/>
            <a:ext cx="0" cy="151884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37" name="CustomShape 58"/>
          <p:cNvSpPr/>
          <p:nvPr/>
        </p:nvSpPr>
        <p:spPr>
          <a:xfrm>
            <a:off x="1950044" y="2873248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Hardware received and distributed</a:t>
            </a:r>
            <a:endParaRPr/>
          </a:p>
        </p:txBody>
      </p:sp>
      <p:sp>
        <p:nvSpPr>
          <p:cNvPr id="138" name="Line 59"/>
          <p:cNvSpPr/>
          <p:nvPr/>
        </p:nvSpPr>
        <p:spPr>
          <a:xfrm>
            <a:off x="9739004" y="2964688"/>
            <a:ext cx="0" cy="170172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39" name="CustomShape 60"/>
          <p:cNvSpPr/>
          <p:nvPr/>
        </p:nvSpPr>
        <p:spPr>
          <a:xfrm>
            <a:off x="8641724" y="2513608"/>
            <a:ext cx="1919880" cy="689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Complete documentation &amp; 3D printing</a:t>
            </a:r>
            <a:endParaRPr/>
          </a:p>
        </p:txBody>
      </p:sp>
      <p:sp>
        <p:nvSpPr>
          <p:cNvPr id="140" name="Line 61"/>
          <p:cNvSpPr/>
          <p:nvPr/>
        </p:nvSpPr>
        <p:spPr>
          <a:xfrm>
            <a:off x="5441324" y="2781808"/>
            <a:ext cx="0" cy="188460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41" name="CustomShape 62"/>
          <p:cNvSpPr/>
          <p:nvPr/>
        </p:nvSpPr>
        <p:spPr>
          <a:xfrm>
            <a:off x="2881004" y="2507488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Distributed tasks amongst team</a:t>
            </a:r>
            <a:endParaRPr/>
          </a:p>
        </p:txBody>
      </p:sp>
      <p:sp>
        <p:nvSpPr>
          <p:cNvPr id="142" name="Line 63"/>
          <p:cNvSpPr/>
          <p:nvPr/>
        </p:nvSpPr>
        <p:spPr>
          <a:xfrm>
            <a:off x="6081404" y="2416048"/>
            <a:ext cx="0" cy="225036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43" name="CustomShape 64"/>
          <p:cNvSpPr/>
          <p:nvPr/>
        </p:nvSpPr>
        <p:spPr>
          <a:xfrm>
            <a:off x="4984124" y="2141728"/>
            <a:ext cx="127980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Started code</a:t>
            </a:r>
            <a:endParaRPr/>
          </a:p>
        </p:txBody>
      </p:sp>
      <p:sp>
        <p:nvSpPr>
          <p:cNvPr id="144" name="Line 65"/>
          <p:cNvSpPr/>
          <p:nvPr/>
        </p:nvSpPr>
        <p:spPr>
          <a:xfrm>
            <a:off x="6812924" y="2050288"/>
            <a:ext cx="0" cy="263196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45" name="CustomShape 66"/>
          <p:cNvSpPr/>
          <p:nvPr/>
        </p:nvSpPr>
        <p:spPr>
          <a:xfrm>
            <a:off x="5715644" y="1775968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Gyro working</a:t>
            </a:r>
            <a:endParaRPr/>
          </a:p>
        </p:txBody>
      </p:sp>
      <p:sp>
        <p:nvSpPr>
          <p:cNvPr id="146" name="Line 67"/>
          <p:cNvSpPr/>
          <p:nvPr/>
        </p:nvSpPr>
        <p:spPr>
          <a:xfrm>
            <a:off x="8641724" y="2050288"/>
            <a:ext cx="0" cy="263196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47" name="CustomShape 68"/>
          <p:cNvSpPr/>
          <p:nvPr/>
        </p:nvSpPr>
        <p:spPr>
          <a:xfrm>
            <a:off x="8275964" y="1207888"/>
            <a:ext cx="2102760" cy="889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UART comm working/keypad working/PCB cut/complete assembly</a:t>
            </a:r>
            <a:endParaRPr/>
          </a:p>
        </p:txBody>
      </p:sp>
      <p:sp>
        <p:nvSpPr>
          <p:cNvPr id="148" name="Line 69"/>
          <p:cNvSpPr/>
          <p:nvPr/>
        </p:nvSpPr>
        <p:spPr>
          <a:xfrm>
            <a:off x="7453004" y="1791808"/>
            <a:ext cx="0" cy="287460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49" name="CustomShape 70"/>
          <p:cNvSpPr/>
          <p:nvPr/>
        </p:nvSpPr>
        <p:spPr>
          <a:xfrm>
            <a:off x="6355724" y="1501648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Pulse sensor working</a:t>
            </a:r>
            <a:endParaRPr/>
          </a:p>
        </p:txBody>
      </p:sp>
      <p:sp>
        <p:nvSpPr>
          <p:cNvPr id="150" name="Line 71"/>
          <p:cNvSpPr/>
          <p:nvPr/>
        </p:nvSpPr>
        <p:spPr>
          <a:xfrm>
            <a:off x="8184524" y="1364488"/>
            <a:ext cx="0" cy="330192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51" name="CustomShape 72"/>
          <p:cNvSpPr/>
          <p:nvPr/>
        </p:nvSpPr>
        <p:spPr>
          <a:xfrm>
            <a:off x="6630044" y="1120048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LCD code working</a:t>
            </a:r>
            <a:endParaRPr/>
          </a:p>
        </p:txBody>
      </p:sp>
      <p:sp>
        <p:nvSpPr>
          <p:cNvPr id="152" name="Line 73"/>
          <p:cNvSpPr/>
          <p:nvPr/>
        </p:nvSpPr>
        <p:spPr>
          <a:xfrm>
            <a:off x="9448124" y="3902848"/>
            <a:ext cx="0" cy="76356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53" name="CustomShape 47"/>
          <p:cNvSpPr/>
          <p:nvPr/>
        </p:nvSpPr>
        <p:spPr>
          <a:xfrm rot="18900000">
            <a:off x="1237842" y="594993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dirty="0">
                <a:latin typeface="Arial"/>
              </a:rPr>
              <a:t>09/01/2015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294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EADAS Case Design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87" y="2097088"/>
            <a:ext cx="7539450" cy="4206795"/>
          </a:xfrm>
        </p:spPr>
      </p:pic>
    </p:spTree>
    <p:extLst>
      <p:ext uri="{BB962C8B-B14F-4D97-AF65-F5344CB8AC3E}">
        <p14:creationId xmlns:p14="http://schemas.microsoft.com/office/powerpoint/2010/main" val="73435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128</TotalTime>
  <Words>352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Circuit</vt:lpstr>
      <vt:lpstr>EADAS</vt:lpstr>
      <vt:lpstr>Problem statement</vt:lpstr>
      <vt:lpstr>Hardware block diagram</vt:lpstr>
      <vt:lpstr>Software flow diagram Initialization Sequence</vt:lpstr>
      <vt:lpstr>Software flow diagram  Application </vt:lpstr>
      <vt:lpstr>Software tools</vt:lpstr>
      <vt:lpstr>Project timeline</vt:lpstr>
      <vt:lpstr>Project timeline</vt:lpstr>
      <vt:lpstr>EADAS Case Design</vt:lpstr>
      <vt:lpstr>Issues/solution</vt:lpstr>
      <vt:lpstr>Demo Time!</vt:lpstr>
      <vt:lpstr>Questions?</vt:lpstr>
      <vt:lpstr>Motd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EADAS</dc:title>
  <dc:creator>Abhimanyu Chopra</dc:creator>
  <cp:lastModifiedBy>Abhimanyu Chopra</cp:lastModifiedBy>
  <cp:revision>15</cp:revision>
  <dcterms:created xsi:type="dcterms:W3CDTF">2015-12-08T00:21:19Z</dcterms:created>
  <dcterms:modified xsi:type="dcterms:W3CDTF">2015-12-08T02:44:05Z</dcterms:modified>
</cp:coreProperties>
</file>