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8BC7C6-492D-4F1C-8E11-5577AB317EE0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0350F-D0B1-48B1-9279-9C97236E63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EADAS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SAMMY LIN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NISARG PATEL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ABHIMANYU CHOPRA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LALITHA BHASKARUNI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ELDERLY ASSET DISTRESS ALARM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person monitoring of elderly is not convenient always.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Solution :</a:t>
            </a:r>
          </a:p>
          <a:p>
            <a:pPr>
              <a:buNone/>
            </a:pPr>
            <a:r>
              <a:rPr lang="en-US" dirty="0" smtClean="0"/>
              <a:t>EADAS- Elderly Asset distress alarm system.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EADAS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90600" y="2286000"/>
            <a:ext cx="1066800" cy="990600"/>
          </a:xfrm>
          <a:prstGeom prst="rect">
            <a:avLst/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KEYPAD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4600" y="1752600"/>
            <a:ext cx="1495425" cy="2752725"/>
          </a:xfrm>
          <a:prstGeom prst="rect">
            <a:avLst/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MSP-430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800600" y="1524000"/>
            <a:ext cx="1438275" cy="8382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Heart rate 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953000" y="2667000"/>
            <a:ext cx="1133475" cy="1123950"/>
          </a:xfrm>
          <a:prstGeom prst="rect">
            <a:avLst/>
          </a:pr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LSM9DS0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(Accelerometer + Gyroscope)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724400" y="4114800"/>
            <a:ext cx="1533525" cy="768350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FONA GSM+GPS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876800" y="5257800"/>
            <a:ext cx="1219200" cy="609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chemeClr val="bg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BATTERY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1981200" y="2743200"/>
            <a:ext cx="590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>
            <a:off x="4038600" y="2057400"/>
            <a:ext cx="990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" name="AutoShape 9"/>
          <p:cNvCxnSpPr>
            <a:cxnSpLocks noChangeShapeType="1"/>
          </p:cNvCxnSpPr>
          <p:nvPr/>
        </p:nvCxnSpPr>
        <p:spPr bwMode="auto">
          <a:xfrm>
            <a:off x="4114800" y="30480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9"/>
          <p:cNvCxnSpPr>
            <a:cxnSpLocks noChangeShapeType="1"/>
          </p:cNvCxnSpPr>
          <p:nvPr/>
        </p:nvCxnSpPr>
        <p:spPr bwMode="auto">
          <a:xfrm>
            <a:off x="4038600" y="4267200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9"/>
          <p:cNvCxnSpPr>
            <a:cxnSpLocks noChangeShapeType="1"/>
          </p:cNvCxnSpPr>
          <p:nvPr/>
        </p:nvCxnSpPr>
        <p:spPr bwMode="auto">
          <a:xfrm>
            <a:off x="5410200" y="5029200"/>
            <a:ext cx="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Studio- Integrated development environment for TI microprocessors.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</TotalTime>
  <Words>65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EADAS </vt:lpstr>
      <vt:lpstr>ELDERLY ASSET DISTRESS ALARM SYSTEM</vt:lpstr>
      <vt:lpstr>EADAS</vt:lpstr>
      <vt:lpstr>Flow chart</vt:lpstr>
      <vt:lpstr>Software 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EADAS </dc:title>
  <dc:creator>Lalitha</dc:creator>
  <cp:lastModifiedBy>Lalitha</cp:lastModifiedBy>
  <cp:revision>1</cp:revision>
  <dcterms:created xsi:type="dcterms:W3CDTF">2015-12-05T19:09:08Z</dcterms:created>
  <dcterms:modified xsi:type="dcterms:W3CDTF">2015-12-05T21:02:33Z</dcterms:modified>
</cp:coreProperties>
</file>