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3F56AB-F984-4E9F-977F-91E697FBBF4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4BC-BA0E-4FD0-BD6D-4984B276A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01164-0BFA-4121-9930-E6619076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Menggunakan</a:t>
            </a:r>
            <a:r>
              <a:rPr lang="en-US" sz="2800" dirty="0"/>
              <a:t> PHP dan Composer</a:t>
            </a:r>
          </a:p>
          <a:p>
            <a:r>
              <a:rPr lang="en-US" sz="2800" dirty="0"/>
              <a:t>Author : Muhammad Fauzan</a:t>
            </a:r>
          </a:p>
        </p:txBody>
      </p:sp>
    </p:spTree>
    <p:extLst>
      <p:ext uri="{BB962C8B-B14F-4D97-AF65-F5344CB8AC3E}">
        <p14:creationId xmlns:p14="http://schemas.microsoft.com/office/powerpoint/2010/main" val="146274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7F14-5C52-4F82-83E4-66B12ED5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File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B058-5D51-407B-85E7-5DFFB00D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52375"/>
            <a:ext cx="10554574" cy="8217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membuat</a:t>
            </a:r>
            <a:r>
              <a:rPr lang="en-US" dirty="0"/>
              <a:t> File Case,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di slide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3ACB52-B257-4FCB-A688-E74BC3DD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8615"/>
            <a:ext cx="8217239" cy="6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0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7B-055A-43DE-A4C2-7386271D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File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AF53-7299-40FD-BE7D-32B6DC0C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27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Test Case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MaxValueCase.php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MaxValueCase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didalam</a:t>
            </a:r>
            <a:r>
              <a:rPr lang="en-US" dirty="0"/>
              <a:t> folder </a:t>
            </a:r>
            <a:r>
              <a:rPr lang="en-US" dirty="0">
                <a:solidFill>
                  <a:schemeClr val="bg2"/>
                </a:solidFill>
                <a:highlight>
                  <a:srgbClr val="FFFF00"/>
                </a:highlight>
              </a:rPr>
              <a:t>tests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1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D96-8C88-48B1-98FC-50F236F5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File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B3F6-0F59-4F1A-9F63-6E2C5273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70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membuat</a:t>
            </a:r>
            <a:r>
              <a:rPr lang="en-US" dirty="0"/>
              <a:t> File Test Case,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di slide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7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4742EF-6A1F-4F08-ADF8-D6B8D222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34" y="286837"/>
            <a:ext cx="9745931" cy="62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115-A09F-4B0A-B221-F984E35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Autoloader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A6B8E6-7B06-478D-8FDA-D543476C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814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composer.json</a:t>
            </a:r>
            <a:r>
              <a:rPr lang="en-US" dirty="0"/>
              <a:t>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  <a:highlight>
                  <a:srgbClr val="C0C0C0"/>
                </a:highlight>
              </a:rPr>
              <a:t>composer </a:t>
            </a:r>
            <a:r>
              <a:rPr lang="en-US" dirty="0" err="1">
                <a:solidFill>
                  <a:schemeClr val="bg2"/>
                </a:solidFill>
                <a:highlight>
                  <a:srgbClr val="C0C0C0"/>
                </a:highlight>
              </a:rPr>
              <a:t>init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,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property “autoload” pada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composer.json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Property Autoload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autoloader pada file project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PSR-4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developer.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Karena property </a:t>
            </a:r>
            <a:r>
              <a:rPr lang="en-US" dirty="0" err="1"/>
              <a:t>ini</a:t>
            </a:r>
            <a:r>
              <a:rPr lang="en-US" dirty="0"/>
              <a:t> pula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property namespace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di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FauzanUnitTest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scope folder project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property object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slide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07F80B-54EF-4CEC-962C-EB125553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97" y="911191"/>
            <a:ext cx="6686184" cy="4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6EA-4D19-4BA0-864C-A727E5B6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Dump Autoload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0DAD-212E-4F4E-BAC7-58394DE1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mengedit</a:t>
            </a:r>
            <a:r>
              <a:rPr lang="en-US" dirty="0"/>
              <a:t> file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composer.json</a:t>
            </a:r>
            <a:r>
              <a:rPr lang="en-US" dirty="0"/>
              <a:t> 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command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pada file project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composer dump-autoload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composer dump autoload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daftar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file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composer.json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 di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/vendor/composer/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autoload_classmap.php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 daftar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project. </a:t>
            </a:r>
          </a:p>
        </p:txBody>
      </p:sp>
    </p:spTree>
    <p:extLst>
      <p:ext uri="{BB962C8B-B14F-4D97-AF65-F5344CB8AC3E}">
        <p14:creationId xmlns:p14="http://schemas.microsoft.com/office/powerpoint/2010/main" val="344115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E475-CC7D-426F-95F2-1C644813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447188"/>
            <a:ext cx="10571998" cy="970450"/>
          </a:xfrm>
        </p:spPr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4AC8-16FC-4D67-9721-46C4686D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2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test </a:t>
            </a:r>
            <a:r>
              <a:rPr lang="en-US" dirty="0" err="1"/>
              <a:t>dari</a:t>
            </a:r>
            <a:r>
              <a:rPr lang="en-US" dirty="0"/>
              <a:t> file dan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000000"/>
                </a:highlight>
              </a:rPr>
              <a:t>./vendor/bin/</a:t>
            </a:r>
            <a:r>
              <a:rPr lang="en-US" dirty="0" err="1">
                <a:highlight>
                  <a:srgbClr val="000000"/>
                </a:highlight>
              </a:rPr>
              <a:t>phpunit</a:t>
            </a:r>
            <a:r>
              <a:rPr lang="en-US" dirty="0">
                <a:highlight>
                  <a:srgbClr val="000000"/>
                </a:highlight>
              </a:rPr>
              <a:t> tests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tests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folder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test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Jika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folder lain,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UserTests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command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testnya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./vendor/bin/</a:t>
            </a:r>
            <a:r>
              <a:rPr lang="en-US" dirty="0" err="1">
                <a:highlight>
                  <a:srgbClr val="000000"/>
                </a:highlight>
              </a:rPr>
              <a:t>phpunit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UserTests</a:t>
            </a: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./vendor/bin/</a:t>
            </a:r>
            <a:r>
              <a:rPr lang="en-US" dirty="0" err="1"/>
              <a:t>phpunit</a:t>
            </a:r>
            <a:r>
              <a:rPr lang="en-US" dirty="0"/>
              <a:t> 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composer di file project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52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4AA4-BCB9-48B2-A35B-11DDBF83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pada Command </a:t>
            </a:r>
            <a:r>
              <a:rPr lang="en-US" dirty="0" err="1"/>
              <a:t>PHPUnit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078-7F9C-4324-962D-B47DF78A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8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pada </a:t>
            </a:r>
            <a:r>
              <a:rPr lang="en-US" dirty="0" err="1"/>
              <a:t>commandnya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00"/>
                </a:highlight>
              </a:rPr>
              <a:t>./vendor/bin/</a:t>
            </a:r>
            <a:r>
              <a:rPr lang="en-US" dirty="0" err="1">
                <a:highlight>
                  <a:srgbClr val="000000"/>
                </a:highlight>
              </a:rPr>
              <a:t>phpunit</a:t>
            </a:r>
            <a:r>
              <a:rPr lang="en-US" dirty="0">
                <a:highlight>
                  <a:srgbClr val="000000"/>
                </a:highlight>
              </a:rPr>
              <a:t> --</a:t>
            </a:r>
            <a:r>
              <a:rPr lang="en-US" dirty="0" err="1">
                <a:highlight>
                  <a:srgbClr val="000000"/>
                </a:highlight>
              </a:rPr>
              <a:t>testdox</a:t>
            </a:r>
            <a:r>
              <a:rPr lang="en-US" dirty="0">
                <a:highlight>
                  <a:srgbClr val="000000"/>
                </a:highlight>
              </a:rPr>
              <a:t> &lt;/Nama Folder&gt;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testdox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test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testnya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terverifikasi</a:t>
            </a:r>
            <a:r>
              <a:rPr lang="en-US" dirty="0"/>
              <a:t> 	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00"/>
                </a:highlight>
              </a:rPr>
              <a:t>./vendor/bin/</a:t>
            </a:r>
            <a:r>
              <a:rPr lang="en-US" dirty="0" err="1">
                <a:highlight>
                  <a:srgbClr val="000000"/>
                </a:highlight>
              </a:rPr>
              <a:t>phpunit</a:t>
            </a:r>
            <a:r>
              <a:rPr lang="en-US" dirty="0">
                <a:highlight>
                  <a:srgbClr val="000000"/>
                </a:highlight>
              </a:rPr>
              <a:t> --verbose &lt;/Nama Folder&gt;</a:t>
            </a:r>
          </a:p>
          <a:p>
            <a:pPr marL="0" indent="0">
              <a:buNone/>
            </a:pPr>
            <a:r>
              <a:rPr lang="en-US" dirty="0"/>
              <a:t>	verbose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var_dump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	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00"/>
                </a:highlight>
              </a:rPr>
              <a:t>./vendor/bin/</a:t>
            </a:r>
            <a:r>
              <a:rPr lang="en-US" dirty="0" err="1">
                <a:highlight>
                  <a:srgbClr val="000000"/>
                </a:highlight>
              </a:rPr>
              <a:t>phpunit</a:t>
            </a:r>
            <a:r>
              <a:rPr lang="en-US" dirty="0">
                <a:highlight>
                  <a:srgbClr val="000000"/>
                </a:highlight>
              </a:rPr>
              <a:t> --debug &lt;/Nama Folder&gt;</a:t>
            </a:r>
          </a:p>
          <a:p>
            <a:pPr marL="0" indent="0">
              <a:buNone/>
            </a:pPr>
            <a:r>
              <a:rPr lang="en-US" dirty="0"/>
              <a:t>	debug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error pada test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PHP Fatal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9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0B91-13B2-43D5-85B6-63811C5E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1FA8-30BC-4A9D-AB27-2343E9EC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&gt;= PHP 5.3 (</a:t>
            </a:r>
            <a:r>
              <a:rPr lang="en-US" sz="2800" dirty="0" err="1"/>
              <a:t>PHPUnit</a:t>
            </a:r>
            <a:r>
              <a:rPr lang="en-US" sz="2800" dirty="0"/>
              <a:t> 4)</a:t>
            </a:r>
          </a:p>
          <a:p>
            <a:r>
              <a:rPr lang="en-US" sz="2800" dirty="0"/>
              <a:t>Composer</a:t>
            </a:r>
          </a:p>
        </p:txBody>
      </p:sp>
    </p:spTree>
    <p:extLst>
      <p:ext uri="{BB962C8B-B14F-4D97-AF65-F5344CB8AC3E}">
        <p14:creationId xmlns:p14="http://schemas.microsoft.com/office/powerpoint/2010/main" val="364078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E5D5-B415-48B5-94FE-5B0ADF55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372282"/>
          </a:xfrm>
        </p:spPr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framework </a:t>
            </a:r>
            <a:r>
              <a:rPr lang="en-US" dirty="0" err="1"/>
              <a:t>tertentu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6547-CDFF-4281-B25A-C9E949EE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40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framework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environment PHP dan Composer.</a:t>
            </a:r>
          </a:p>
        </p:txBody>
      </p:sp>
    </p:spTree>
    <p:extLst>
      <p:ext uri="{BB962C8B-B14F-4D97-AF65-F5344CB8AC3E}">
        <p14:creationId xmlns:p14="http://schemas.microsoft.com/office/powerpoint/2010/main" val="263767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EB9627-EA6B-456B-BB2C-EC55FD5B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Kasih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6CC71-431E-47D0-95A6-86F884D9C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nih</a:t>
            </a:r>
            <a:r>
              <a:rPr lang="en-US" dirty="0"/>
              <a:t>? </a:t>
            </a:r>
            <a:r>
              <a:rPr lang="en-US" dirty="0" err="1"/>
              <a:t>Ditunggu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0EB-4C70-4A04-B75F-07D31BF6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PHPUnit</a:t>
            </a:r>
            <a:r>
              <a:rPr lang="en-US" dirty="0"/>
              <a:t> Supported Versions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370314-75A6-4542-8398-6EE61C55A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274094"/>
            <a:ext cx="10553700" cy="3533775"/>
          </a:xfrm>
        </p:spPr>
      </p:pic>
    </p:spTree>
    <p:extLst>
      <p:ext uri="{BB962C8B-B14F-4D97-AF65-F5344CB8AC3E}">
        <p14:creationId xmlns:p14="http://schemas.microsoft.com/office/powerpoint/2010/main" val="412694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B0DB-5512-4FA6-BCE5-472751F2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</a:t>
            </a:r>
            <a:r>
              <a:rPr lang="en-US" dirty="0" err="1"/>
              <a:t>Dimulai</a:t>
            </a:r>
            <a:r>
              <a:rPr lang="en-US" dirty="0"/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D175-0630-4BA1-A065-9248EC9F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memulai</a:t>
            </a:r>
            <a:r>
              <a:rPr lang="en-US" sz="2800" dirty="0"/>
              <a:t> tutorial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prerequisite yang </a:t>
            </a:r>
            <a:r>
              <a:rPr lang="en-US" sz="2800" dirty="0" err="1"/>
              <a:t>dibutuhkan</a:t>
            </a:r>
            <a:r>
              <a:rPr lang="en-US" sz="2800" dirty="0"/>
              <a:t>, </a:t>
            </a:r>
            <a:r>
              <a:rPr lang="en-US" sz="2800" dirty="0" err="1"/>
              <a:t>jangan</a:t>
            </a:r>
            <a:r>
              <a:rPr lang="en-US" sz="2800" dirty="0"/>
              <a:t> </a:t>
            </a:r>
            <a:r>
              <a:rPr lang="en-US" sz="2800" dirty="0" err="1"/>
              <a:t>lupa</a:t>
            </a:r>
            <a:r>
              <a:rPr lang="en-US" sz="2800" dirty="0"/>
              <a:t> </a:t>
            </a: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PHPUnit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compatible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PHP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sekarang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memastikannya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dilihat</a:t>
            </a:r>
            <a:r>
              <a:rPr lang="en-US" sz="2800" dirty="0"/>
              <a:t> di slide </a:t>
            </a:r>
            <a:r>
              <a:rPr lang="en-US" sz="2800" dirty="0" err="1"/>
              <a:t>sebelumnya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24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FF89-9273-4FF3-8A94-7EB858C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E658-B6FC-46C8-8C9E-FEB11030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0222"/>
            <a:ext cx="9928798" cy="3416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folder structure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di tutorial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foldernya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pada tutorial kali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src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7F1C-4EE3-4F5A-B585-F064AA1E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Composer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15C5-3F59-4C5B-B73C-85E0677C6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5314"/>
            <a:ext cx="10554574" cy="1206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‘enter’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“Do you confirm generation [yes]?”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di tutorial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apapun</a:t>
            </a:r>
            <a:r>
              <a:rPr lang="en-US" dirty="0"/>
              <a:t> pada </a:t>
            </a:r>
            <a:r>
              <a:rPr lang="en-US" dirty="0" err="1"/>
              <a:t>composer.json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composer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di tutorial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Composer </a:t>
            </a:r>
            <a:r>
              <a:rPr lang="en-US" dirty="0" err="1"/>
              <a:t>versi</a:t>
            </a:r>
            <a:r>
              <a:rPr lang="en-US" dirty="0"/>
              <a:t> 2.0.8.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197B0-6A6A-4BCE-AE27-78B2227AE4CA}"/>
              </a:ext>
            </a:extLst>
          </p:cNvPr>
          <p:cNvSpPr txBox="1"/>
          <p:nvPr/>
        </p:nvSpPr>
        <p:spPr>
          <a:xfrm>
            <a:off x="810000" y="3847599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highlight>
                  <a:srgbClr val="000000"/>
                </a:highlight>
                <a:latin typeface="Abadi" panose="020B0604020202020204" pitchFamily="34" charset="0"/>
              </a:rPr>
              <a:t>composer init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D3B34-DF8A-4F80-9A9F-74D47603A911}"/>
              </a:ext>
            </a:extLst>
          </p:cNvPr>
          <p:cNvSpPr txBox="1"/>
          <p:nvPr/>
        </p:nvSpPr>
        <p:spPr>
          <a:xfrm>
            <a:off x="818712" y="438250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  <a:latin typeface="Abadi" panose="020B0604020202020204" pitchFamily="34" charset="0"/>
              </a:rPr>
              <a:t>Do you confirm generation [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Abadi" panose="020B0604020202020204" pitchFamily="34" charset="0"/>
              </a:rPr>
              <a:t>yes</a:t>
            </a:r>
            <a:r>
              <a:rPr lang="en-US" dirty="0">
                <a:highlight>
                  <a:srgbClr val="000000"/>
                </a:highlight>
                <a:latin typeface="Abadi" panose="020B0604020202020204" pitchFamily="34" charset="0"/>
              </a:rPr>
              <a:t>]?</a:t>
            </a:r>
            <a:endParaRPr lang="fr-FR" dirty="0">
              <a:highlight>
                <a:srgbClr val="000000"/>
              </a:highlight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A61F-B79D-4AA0-9EF4-0EEE0F0C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PHPUnit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7B13-9171-448C-BCB4-54818FC0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PHP 7.3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9,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9 ,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fr-FR" dirty="0">
                <a:highlight>
                  <a:srgbClr val="000000"/>
                </a:highlight>
                <a:latin typeface="Abadi" panose="020B0604020202020204" pitchFamily="34" charset="0"/>
              </a:rPr>
              <a:t>composer </a:t>
            </a:r>
            <a:r>
              <a:rPr lang="fr-FR" dirty="0" err="1">
                <a:highlight>
                  <a:srgbClr val="000000"/>
                </a:highlight>
                <a:latin typeface="Abadi" panose="020B0604020202020204" pitchFamily="34" charset="0"/>
              </a:rPr>
              <a:t>require</a:t>
            </a:r>
            <a:r>
              <a:rPr lang="fr-FR" dirty="0">
                <a:highlight>
                  <a:srgbClr val="000000"/>
                </a:highlight>
                <a:latin typeface="Abadi" panose="020B0604020202020204" pitchFamily="34" charset="0"/>
              </a:rPr>
              <a:t> --dev </a:t>
            </a:r>
            <a:r>
              <a:rPr lang="fr-FR" dirty="0" err="1">
                <a:highlight>
                  <a:srgbClr val="000000"/>
                </a:highlight>
                <a:latin typeface="Abadi" panose="020B0604020202020204" pitchFamily="34" charset="0"/>
              </a:rPr>
              <a:t>phpunit</a:t>
            </a:r>
            <a:r>
              <a:rPr lang="fr-FR" dirty="0">
                <a:highlight>
                  <a:srgbClr val="000000"/>
                </a:highlight>
                <a:latin typeface="Abadi" panose="020B0604020202020204" pitchFamily="34" charset="0"/>
              </a:rPr>
              <a:t>/</a:t>
            </a:r>
            <a:r>
              <a:rPr lang="fr-FR" dirty="0" err="1">
                <a:highlight>
                  <a:srgbClr val="000000"/>
                </a:highlight>
                <a:latin typeface="Abadi" panose="020B0604020202020204" pitchFamily="34" charset="0"/>
              </a:rPr>
              <a:t>phpunit</a:t>
            </a:r>
            <a:r>
              <a:rPr lang="fr-FR" dirty="0">
                <a:highlight>
                  <a:srgbClr val="000000"/>
                </a:highlight>
                <a:latin typeface="Abadi" panose="020B0604020202020204" pitchFamily="34" charset="0"/>
              </a:rPr>
              <a:t> ^9</a:t>
            </a:r>
          </a:p>
          <a:p>
            <a:pPr marL="0" indent="0">
              <a:buNone/>
            </a:pPr>
            <a:r>
              <a:rPr lang="fr-FR" dirty="0" err="1"/>
              <a:t>Atau</a:t>
            </a:r>
            <a:r>
              <a:rPr lang="fr-FR" dirty="0"/>
              <a:t> </a:t>
            </a:r>
            <a:r>
              <a:rPr lang="fr-FR" dirty="0" err="1"/>
              <a:t>jika</a:t>
            </a:r>
            <a:r>
              <a:rPr lang="fr-FR" dirty="0"/>
              <a:t> anda </a:t>
            </a:r>
            <a:r>
              <a:rPr lang="fr-FR" dirty="0" err="1"/>
              <a:t>ingin</a:t>
            </a:r>
            <a:r>
              <a:rPr lang="fr-FR" dirty="0"/>
              <a:t> </a:t>
            </a:r>
            <a:r>
              <a:rPr lang="fr-FR" dirty="0" err="1"/>
              <a:t>menggunakan</a:t>
            </a:r>
            <a:r>
              <a:rPr lang="fr-FR" dirty="0"/>
              <a:t> </a:t>
            </a:r>
            <a:r>
              <a:rPr lang="fr-FR" dirty="0" err="1"/>
              <a:t>versi</a:t>
            </a:r>
            <a:r>
              <a:rPr lang="fr-FR" dirty="0"/>
              <a:t> </a:t>
            </a:r>
            <a:r>
              <a:rPr lang="fr-FR" dirty="0" err="1"/>
              <a:t>PHPUnit</a:t>
            </a:r>
            <a:r>
              <a:rPr lang="fr-FR" dirty="0"/>
              <a:t> </a:t>
            </a:r>
            <a:r>
              <a:rPr lang="fr-FR" dirty="0" err="1"/>
              <a:t>selain</a:t>
            </a:r>
            <a:r>
              <a:rPr lang="fr-FR" dirty="0"/>
              <a:t> 9 </a:t>
            </a:r>
            <a:r>
              <a:rPr lang="fr-FR" dirty="0" err="1"/>
              <a:t>misalnya</a:t>
            </a:r>
            <a:r>
              <a:rPr lang="fr-FR" dirty="0"/>
              <a:t> </a:t>
            </a:r>
            <a:r>
              <a:rPr lang="fr-FR" dirty="0" err="1"/>
              <a:t>PHPUnit</a:t>
            </a:r>
            <a:r>
              <a:rPr lang="fr-FR" dirty="0"/>
              <a:t> 7, </a:t>
            </a:r>
            <a:r>
              <a:rPr lang="fr-FR" dirty="0" err="1"/>
              <a:t>maka</a:t>
            </a:r>
            <a:r>
              <a:rPr lang="fr-FR" dirty="0"/>
              <a:t> </a:t>
            </a:r>
            <a:r>
              <a:rPr lang="fr-FR" dirty="0" err="1"/>
              <a:t>cukup</a:t>
            </a:r>
            <a:r>
              <a:rPr lang="fr-FR" dirty="0"/>
              <a:t> </a:t>
            </a:r>
            <a:r>
              <a:rPr lang="fr-FR" dirty="0" err="1"/>
              <a:t>mengubah</a:t>
            </a:r>
            <a:r>
              <a:rPr lang="fr-FR" dirty="0"/>
              <a:t> </a:t>
            </a:r>
            <a:r>
              <a:rPr lang="fr-FR" dirty="0" err="1"/>
              <a:t>angka</a:t>
            </a:r>
            <a:r>
              <a:rPr lang="fr-FR" dirty="0"/>
              <a:t> </a:t>
            </a:r>
            <a:r>
              <a:rPr lang="fr-FR" dirty="0" err="1"/>
              <a:t>terakhir</a:t>
            </a:r>
            <a:r>
              <a:rPr lang="fr-FR" dirty="0"/>
              <a:t> </a:t>
            </a:r>
            <a:r>
              <a:rPr lang="fr-FR" dirty="0" err="1"/>
              <a:t>menjadi</a:t>
            </a:r>
            <a:r>
              <a:rPr lang="fr-FR" dirty="0"/>
              <a:t> 7 </a:t>
            </a:r>
            <a:r>
              <a:rPr lang="fr-FR" dirty="0" err="1"/>
              <a:t>pada</a:t>
            </a:r>
            <a:r>
              <a:rPr lang="fr-FR" dirty="0"/>
              <a:t> command </a:t>
            </a:r>
            <a:r>
              <a:rPr lang="fr-FR" dirty="0" err="1"/>
              <a:t>diatas</a:t>
            </a:r>
            <a:r>
              <a:rPr lang="fr-FR" dirty="0"/>
              <a:t> </a:t>
            </a:r>
            <a:r>
              <a:rPr lang="fr-FR" dirty="0" err="1"/>
              <a:t>menjadi</a:t>
            </a:r>
            <a:r>
              <a:rPr lang="fr-FR" dirty="0"/>
              <a:t> </a:t>
            </a:r>
            <a:r>
              <a:rPr lang="fr-FR" dirty="0" err="1"/>
              <a:t>seperti</a:t>
            </a:r>
            <a:r>
              <a:rPr lang="fr-FR" dirty="0"/>
              <a:t> </a:t>
            </a:r>
            <a:r>
              <a:rPr lang="fr-FR" dirty="0" err="1"/>
              <a:t>dibawah</a:t>
            </a:r>
            <a:r>
              <a:rPr lang="fr-FR" dirty="0"/>
              <a:t> </a:t>
            </a:r>
            <a:r>
              <a:rPr lang="fr-FR" dirty="0" err="1"/>
              <a:t>ini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>
                <a:highlight>
                  <a:srgbClr val="000000"/>
                </a:highlight>
                <a:latin typeface="Abadi" panose="020B0604020104020204" pitchFamily="34" charset="0"/>
              </a:rPr>
              <a:t>composer </a:t>
            </a:r>
            <a:r>
              <a:rPr lang="fr-FR" dirty="0" err="1">
                <a:highlight>
                  <a:srgbClr val="000000"/>
                </a:highlight>
                <a:latin typeface="Abadi" panose="020B0604020104020204" pitchFamily="34" charset="0"/>
              </a:rPr>
              <a:t>require</a:t>
            </a:r>
            <a:r>
              <a:rPr lang="fr-FR" dirty="0">
                <a:highlight>
                  <a:srgbClr val="000000"/>
                </a:highlight>
                <a:latin typeface="Abadi" panose="020B0604020104020204" pitchFamily="34" charset="0"/>
              </a:rPr>
              <a:t> --dev </a:t>
            </a:r>
            <a:r>
              <a:rPr lang="fr-FR" dirty="0" err="1">
                <a:highlight>
                  <a:srgbClr val="000000"/>
                </a:highlight>
                <a:latin typeface="Abadi" panose="020B0604020104020204" pitchFamily="34" charset="0"/>
              </a:rPr>
              <a:t>phpunit</a:t>
            </a:r>
            <a:r>
              <a:rPr lang="fr-FR" dirty="0">
                <a:highlight>
                  <a:srgbClr val="000000"/>
                </a:highlight>
                <a:latin typeface="Abadi" panose="020B0604020104020204" pitchFamily="34" charset="0"/>
              </a:rPr>
              <a:t>/</a:t>
            </a:r>
            <a:r>
              <a:rPr lang="fr-FR" dirty="0" err="1">
                <a:highlight>
                  <a:srgbClr val="000000"/>
                </a:highlight>
                <a:latin typeface="Abadi" panose="020B0604020104020204" pitchFamily="34" charset="0"/>
              </a:rPr>
              <a:t>phpunit</a:t>
            </a:r>
            <a:r>
              <a:rPr lang="fr-FR" dirty="0">
                <a:highlight>
                  <a:srgbClr val="000000"/>
                </a:highlight>
                <a:latin typeface="Abadi" panose="020B0604020104020204" pitchFamily="34" charset="0"/>
              </a:rPr>
              <a:t> ^7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6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E8F-14EC-48C1-A437-3BEE3710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Yuk </a:t>
            </a:r>
            <a:r>
              <a:rPr lang="en-US" dirty="0" err="1"/>
              <a:t>Buat</a:t>
            </a:r>
            <a:r>
              <a:rPr lang="en-US" dirty="0"/>
              <a:t> Test Case!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6618-9E76-4742-9014-48930FC3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Test Case ? Test Case </a:t>
            </a:r>
            <a:r>
              <a:rPr lang="en-US" dirty="0" err="1"/>
              <a:t>adalah</a:t>
            </a:r>
            <a:r>
              <a:rPr lang="en-US" dirty="0"/>
              <a:t> file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 Case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Max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Array, </a:t>
            </a:r>
          </a:p>
        </p:txBody>
      </p:sp>
    </p:spTree>
    <p:extLst>
      <p:ext uri="{BB962C8B-B14F-4D97-AF65-F5344CB8AC3E}">
        <p14:creationId xmlns:p14="http://schemas.microsoft.com/office/powerpoint/2010/main" val="421834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9520-CD9A-4204-9657-318428FF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File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9C6B-E79C-4661-A2F2-47AA8BFD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87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Case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MaxValue.php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MaxValue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didalam</a:t>
            </a:r>
            <a:r>
              <a:rPr lang="en-US" dirty="0"/>
              <a:t> folder 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src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en-US" dirty="0"/>
              <a:t>.</a:t>
            </a:r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294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158</TotalTime>
  <Words>806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Abadi</vt:lpstr>
      <vt:lpstr>Arial</vt:lpstr>
      <vt:lpstr>Century Gothic</vt:lpstr>
      <vt:lpstr>Wingdings 2</vt:lpstr>
      <vt:lpstr>Quotable</vt:lpstr>
      <vt:lpstr>PHP Unit Test</vt:lpstr>
      <vt:lpstr>Prerequisite</vt:lpstr>
      <vt:lpstr>PHPUnit Supported Versions</vt:lpstr>
      <vt:lpstr>Tutorial Dimulai !</vt:lpstr>
      <vt:lpstr>Folder Structure</vt:lpstr>
      <vt:lpstr>Composer Init</vt:lpstr>
      <vt:lpstr>Install PHPUnit</vt:lpstr>
      <vt:lpstr>Yuk Buat Test Case!</vt:lpstr>
      <vt:lpstr>Membuat File Case</vt:lpstr>
      <vt:lpstr>Kode Program File Case</vt:lpstr>
      <vt:lpstr>PowerPoint Presentation</vt:lpstr>
      <vt:lpstr>Membuat File Test Case</vt:lpstr>
      <vt:lpstr>Kode Program File Test Case</vt:lpstr>
      <vt:lpstr>PowerPoint Presentation</vt:lpstr>
      <vt:lpstr>Autoloader</vt:lpstr>
      <vt:lpstr>PowerPoint Presentation</vt:lpstr>
      <vt:lpstr>Composer Dump Autoload</vt:lpstr>
      <vt:lpstr>Jalankan Test!</vt:lpstr>
      <vt:lpstr>Parameter pada Command PHPUnit</vt:lpstr>
      <vt:lpstr>Apakah PHPUnit hanya bisa digunakan pada framework tertentu?</vt:lpstr>
      <vt:lpstr>Sekian Terima 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Unit Test</dc:title>
  <dc:creator>Muhammad Fauzan</dc:creator>
  <cp:lastModifiedBy>Muhammad Fauzan</cp:lastModifiedBy>
  <cp:revision>14</cp:revision>
  <dcterms:created xsi:type="dcterms:W3CDTF">2021-03-27T04:50:25Z</dcterms:created>
  <dcterms:modified xsi:type="dcterms:W3CDTF">2021-03-27T07:29:20Z</dcterms:modified>
</cp:coreProperties>
</file>