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61" r:id="rId5"/>
    <p:sldId id="264" r:id="rId6"/>
    <p:sldId id="262" r:id="rId7"/>
    <p:sldId id="263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US" dirty="0"/>
              <a:t>h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 </a:t>
            </a:r>
            <a:r>
              <a:rPr lang="en-US" dirty="0"/>
              <a:t>w</a:t>
            </a:r>
            <a:r>
              <a:rPr lang="en-150" dirty="0"/>
              <a:t>e </a:t>
            </a:r>
            <a:r>
              <a:rPr lang="en-US" dirty="0"/>
              <a:t>l</a:t>
            </a:r>
            <a:r>
              <a:rPr lang="en-150" dirty="0"/>
              <a:t>earn</a:t>
            </a:r>
            <a:r>
              <a:rPr lang="en-US" dirty="0"/>
              <a:t>t</a:t>
            </a:r>
            <a:r>
              <a:rPr lang="en-150" dirty="0"/>
              <a:t>:</a:t>
            </a:r>
          </a:p>
          <a:p>
            <a:endParaRPr lang="en-150" dirty="0"/>
          </a:p>
          <a:p>
            <a:r>
              <a:rPr lang="en-150" dirty="0"/>
              <a:t>What could be done afterwards: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</a:t>
            </a:r>
            <a:r>
              <a:rPr lang="en-US" dirty="0"/>
              <a:t>h</a:t>
            </a:r>
            <a:r>
              <a:rPr lang="en-150" dirty="0"/>
              <a:t>e </a:t>
            </a:r>
            <a:r>
              <a:rPr lang="en-US" dirty="0"/>
              <a:t>C</a:t>
            </a:r>
            <a:r>
              <a:rPr lang="en-150" dirty="0"/>
              <a:t>h</a:t>
            </a:r>
            <a:r>
              <a:rPr lang="en-US" dirty="0"/>
              <a:t>a</a:t>
            </a:r>
            <a:r>
              <a:rPr lang="en-150" dirty="0"/>
              <a:t>l</a:t>
            </a:r>
            <a:r>
              <a:rPr lang="en-US" dirty="0"/>
              <a:t>l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g</a:t>
            </a:r>
            <a:r>
              <a:rPr lang="en-US" dirty="0"/>
              <a:t>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</a:t>
            </a:r>
            <a:r>
              <a:rPr lang="en-150" dirty="0" err="1"/>
              <a:t>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 err="1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 err="1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 err="1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</a:p>
          <a:p>
            <a:pPr lvl="1"/>
            <a:r>
              <a:rPr lang="en-US" dirty="0"/>
              <a:t>Co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 err="1"/>
              <a:t>i</a:t>
            </a:r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s</a:t>
            </a:r>
            <a:r>
              <a:rPr lang="en-150" dirty="0"/>
              <a:t> </a:t>
            </a:r>
            <a:r>
              <a:rPr lang="en-US" dirty="0"/>
              <a:t>o</a:t>
            </a:r>
            <a:r>
              <a:rPr lang="en-150" dirty="0"/>
              <a:t>f </a:t>
            </a:r>
            <a:r>
              <a:rPr lang="en-US" dirty="0"/>
              <a:t>a</a:t>
            </a:r>
            <a:r>
              <a:rPr lang="en-150" dirty="0"/>
              <a:t> sequence of 16 </a:t>
            </a:r>
            <a:r>
              <a:rPr lang="en-US" dirty="0"/>
              <a:t>d</a:t>
            </a:r>
            <a:r>
              <a:rPr lang="en-150" dirty="0" err="1"/>
              <a:t>i</a:t>
            </a:r>
            <a:r>
              <a:rPr lang="en-US" dirty="0"/>
              <a:t>f</a:t>
            </a:r>
            <a:r>
              <a:rPr lang="en-150" dirty="0"/>
              <a:t>f</a:t>
            </a:r>
            <a:r>
              <a:rPr lang="en-US" dirty="0"/>
              <a:t>e</a:t>
            </a:r>
            <a:r>
              <a:rPr lang="en-150" dirty="0"/>
              <a:t>r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 err="1"/>
              <a:t>i</a:t>
            </a:r>
            <a:r>
              <a:rPr lang="en-150" dirty="0"/>
              <a:t>s </a:t>
            </a:r>
            <a:r>
              <a:rPr lang="en-US" dirty="0"/>
              <a:t>white-blood-cells in 1 mL of blood</a:t>
            </a:r>
            <a:r>
              <a:rPr lang="en-150" dirty="0"/>
              <a:t>. </a:t>
            </a:r>
            <a:r>
              <a:rPr lang="en-US" dirty="0"/>
              <a:t>H</a:t>
            </a:r>
            <a:r>
              <a:rPr lang="en-150" dirty="0"/>
              <a:t>I</a:t>
            </a:r>
            <a:r>
              <a:rPr lang="en-US" dirty="0"/>
              <a:t>V</a:t>
            </a:r>
            <a:r>
              <a:rPr lang="en-150" dirty="0"/>
              <a:t> </a:t>
            </a:r>
            <a:r>
              <a:rPr lang="en-US" dirty="0"/>
              <a:t>infects vital cells in the human immune system</a:t>
            </a:r>
            <a:r>
              <a:rPr lang="en-150" dirty="0"/>
              <a:t>.</a:t>
            </a:r>
            <a:endParaRPr lang="en-US" dirty="0"/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 err="1"/>
              <a:t>oad</a:t>
            </a:r>
            <a:r>
              <a:rPr lang="en-US" b="1" dirty="0"/>
              <a:t>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that same mL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 err="1"/>
              <a:t>atient</a:t>
            </a:r>
            <a:r>
              <a:rPr lang="en-US" b="1" dirty="0"/>
              <a:t>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 err="1"/>
              <a:t>esponder</a:t>
            </a:r>
            <a:r>
              <a:rPr lang="en-US" b="1" dirty="0"/>
              <a:t>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</a:t>
            </a:r>
            <a:r>
              <a:rPr lang="en-US" b="1" dirty="0" err="1"/>
              <a:t>Transc</a:t>
            </a:r>
            <a:r>
              <a:rPr lang="en-150" b="1" dirty="0"/>
              <a:t>r</a:t>
            </a:r>
            <a:r>
              <a:rPr lang="en-US" b="1" dirty="0" err="1"/>
              <a:t>iptase</a:t>
            </a:r>
            <a:r>
              <a:rPr lang="en-US" b="1" dirty="0"/>
              <a:t> nucleotide sequence</a:t>
            </a:r>
            <a:r>
              <a:rPr lang="en-150" dirty="0"/>
              <a:t>:</a:t>
            </a:r>
            <a:r>
              <a:rPr lang="en-US" dirty="0"/>
              <a:t> 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Data</a:t>
            </a:r>
            <a:r>
              <a:rPr lang="en-US" dirty="0"/>
              <a:t> Preprocessing</a:t>
            </a:r>
            <a:r>
              <a:rPr lang="en-150" dirty="0"/>
              <a:t> (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m</a:t>
            </a:r>
            <a:r>
              <a:rPr lang="en-150" dirty="0"/>
              <a:t>m</a:t>
            </a:r>
            <a:r>
              <a:rPr lang="en-US" dirty="0"/>
              <a:t>o</a:t>
            </a:r>
            <a:r>
              <a:rPr lang="en-150" dirty="0"/>
              <a:t>n 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S</a:t>
            </a:r>
            <a:r>
              <a:rPr lang="en-US" b="1" dirty="0"/>
              <a:t>t</a:t>
            </a:r>
            <a:r>
              <a:rPr lang="en-150" b="1" dirty="0"/>
              <a:t>r</a:t>
            </a:r>
            <a:r>
              <a:rPr lang="en-US" b="1" dirty="0"/>
              <a:t>a</a:t>
            </a:r>
            <a:r>
              <a:rPr lang="en-150" b="1" dirty="0"/>
              <a:t>t</a:t>
            </a:r>
            <a:r>
              <a:rPr lang="en-US" b="1" dirty="0"/>
              <a:t>e</a:t>
            </a:r>
            <a:r>
              <a:rPr lang="en-150" b="1" dirty="0"/>
              <a:t>g</a:t>
            </a:r>
            <a:r>
              <a:rPr lang="en-US" b="1" dirty="0"/>
              <a:t>y</a:t>
            </a:r>
            <a:r>
              <a:rPr lang="en-150" dirty="0"/>
              <a:t>:</a:t>
            </a:r>
          </a:p>
          <a:p>
            <a:pPr lvl="1"/>
            <a:r>
              <a:rPr lang="en-US" dirty="0"/>
              <a:t>W</a:t>
            </a:r>
            <a:r>
              <a:rPr lang="en-150" dirty="0" err="1"/>
              <a:t>ork</a:t>
            </a:r>
            <a:r>
              <a:rPr lang="en-150" dirty="0"/>
              <a:t> together in the data analysis</a:t>
            </a:r>
          </a:p>
          <a:p>
            <a:pPr lvl="1"/>
            <a:r>
              <a:rPr lang="en-150" dirty="0"/>
              <a:t>Try differ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 </a:t>
            </a:r>
            <a:r>
              <a:rPr lang="en-US" dirty="0"/>
              <a:t>a</a:t>
            </a:r>
            <a:r>
              <a:rPr lang="en-150" dirty="0"/>
              <a:t>l</a:t>
            </a:r>
            <a:r>
              <a:rPr lang="en-US" dirty="0"/>
              <a:t>g</a:t>
            </a:r>
            <a:r>
              <a:rPr lang="en-150" dirty="0"/>
              <a:t>o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m</a:t>
            </a:r>
            <a:r>
              <a:rPr lang="en-150" dirty="0"/>
              <a:t>s working independently</a:t>
            </a:r>
          </a:p>
          <a:p>
            <a:r>
              <a:rPr lang="en-150" dirty="0"/>
              <a:t>The key of this </a:t>
            </a:r>
            <a:r>
              <a:rPr lang="en-150" dirty="0" err="1"/>
              <a:t>chal</a:t>
            </a:r>
            <a:r>
              <a:rPr lang="en-US" dirty="0"/>
              <a:t>le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e </a:t>
            </a:r>
            <a:r>
              <a:rPr lang="en-US" dirty="0" err="1"/>
              <a:t>i</a:t>
            </a:r>
            <a:r>
              <a:rPr lang="en-150" dirty="0"/>
              <a:t>s </a:t>
            </a:r>
            <a:r>
              <a:rPr lang="en-US" dirty="0"/>
              <a:t>t</a:t>
            </a:r>
            <a:r>
              <a:rPr lang="en-150" dirty="0"/>
              <a:t>o </a:t>
            </a:r>
            <a:r>
              <a:rPr lang="en-150" b="1" dirty="0"/>
              <a:t>identify the mutations in the sequences </a:t>
            </a:r>
            <a:r>
              <a:rPr lang="en-150" dirty="0"/>
              <a:t>that are </a:t>
            </a:r>
            <a:r>
              <a:rPr lang="en-150" dirty="0" err="1"/>
              <a:t>relat</a:t>
            </a:r>
            <a:r>
              <a:rPr lang="en-US" dirty="0"/>
              <a:t>e</a:t>
            </a:r>
            <a:r>
              <a:rPr lang="en-150" dirty="0"/>
              <a:t>d </a:t>
            </a:r>
            <a:r>
              <a:rPr lang="en-US" dirty="0"/>
              <a:t>t</a:t>
            </a:r>
            <a:r>
              <a:rPr lang="en-150" dirty="0"/>
              <a:t>o 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p</a:t>
            </a:r>
            <a:r>
              <a:rPr lang="en-150" dirty="0"/>
              <a:t>r</a:t>
            </a:r>
            <a:r>
              <a:rPr lang="en-US" dirty="0" err="1"/>
              <a:t>og</a:t>
            </a:r>
            <a:r>
              <a:rPr lang="en-150" dirty="0"/>
              <a:t>n</a:t>
            </a:r>
            <a:r>
              <a:rPr lang="en-US" dirty="0"/>
              <a:t>o</a:t>
            </a:r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s </a:t>
            </a:r>
            <a:r>
              <a:rPr lang="en-US" dirty="0"/>
              <a:t>o</a:t>
            </a:r>
            <a:r>
              <a:rPr lang="en-150" dirty="0"/>
              <a:t>f </a:t>
            </a:r>
            <a:r>
              <a:rPr lang="en-US" dirty="0"/>
              <a:t>t</a:t>
            </a:r>
            <a:r>
              <a:rPr lang="en-150" dirty="0"/>
              <a:t>h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endParaRPr lang="en-150" dirty="0"/>
          </a:p>
          <a:p>
            <a:r>
              <a:rPr lang="en-150" dirty="0"/>
              <a:t>Data issues – how to handle the sequences?</a:t>
            </a:r>
          </a:p>
          <a:p>
            <a:pPr lvl="1"/>
            <a:r>
              <a:rPr lang="en-US" dirty="0"/>
              <a:t>S</a:t>
            </a:r>
            <a:r>
              <a:rPr lang="en-150" dirty="0" err="1"/>
              <a:t>trings</a:t>
            </a:r>
            <a:r>
              <a:rPr lang="en-150" dirty="0"/>
              <a:t> to numbers</a:t>
            </a:r>
          </a:p>
          <a:p>
            <a:pPr lvl="1"/>
            <a:r>
              <a:rPr lang="en-150" dirty="0"/>
              <a:t>Aggrupation – nucleotides combine in groups of 3</a:t>
            </a:r>
          </a:p>
          <a:p>
            <a:pPr lvl="1"/>
            <a:r>
              <a:rPr lang="en-150" dirty="0"/>
              <a:t>Co</a:t>
            </a:r>
            <a:r>
              <a:rPr lang="en-US" dirty="0"/>
              <a:t>m</a:t>
            </a:r>
            <a:r>
              <a:rPr lang="en-150" dirty="0"/>
              <a:t>m</a:t>
            </a:r>
            <a:r>
              <a:rPr lang="en-US" dirty="0"/>
              <a:t>o</a:t>
            </a:r>
            <a:r>
              <a:rPr lang="en-150" dirty="0"/>
              <a:t>n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t</a:t>
            </a:r>
            <a:r>
              <a:rPr lang="en-US" dirty="0"/>
              <a:t>e</a:t>
            </a:r>
            <a:r>
              <a:rPr lang="en-150" dirty="0"/>
              <a:t>r</a:t>
            </a:r>
            <a:r>
              <a:rPr lang="en-US" dirty="0"/>
              <a:t>s</a:t>
            </a:r>
            <a:r>
              <a:rPr lang="en-150" dirty="0"/>
              <a:t> and sequence </a:t>
            </a:r>
            <a:r>
              <a:rPr lang="en-150" dirty="0" err="1"/>
              <a:t>alig</a:t>
            </a:r>
            <a:r>
              <a:rPr lang="en-US" dirty="0"/>
              <a:t>nm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t</a:t>
            </a:r>
            <a:r>
              <a:rPr lang="en-US" dirty="0"/>
              <a:t>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992-6DA9-4B8D-8597-A134EC4A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US" dirty="0"/>
              <a:t>a</a:t>
            </a:r>
            <a:r>
              <a:rPr lang="en-150" dirty="0"/>
              <a:t>t</a:t>
            </a:r>
            <a:r>
              <a:rPr lang="en-US" dirty="0"/>
              <a:t>a</a:t>
            </a:r>
            <a:r>
              <a:rPr lang="en-150" dirty="0"/>
              <a:t> input:</a:t>
            </a:r>
          </a:p>
          <a:p>
            <a:pPr lvl="1"/>
            <a:r>
              <a:rPr lang="en-US" dirty="0"/>
              <a:t>E</a:t>
            </a:r>
            <a:r>
              <a:rPr lang="en-150" dirty="0"/>
              <a:t>ach sequence </a:t>
            </a:r>
            <a:r>
              <a:rPr lang="en-150" dirty="0" err="1"/>
              <a:t>separatedly</a:t>
            </a:r>
            <a:r>
              <a:rPr lang="en-150" dirty="0"/>
              <a:t>, </a:t>
            </a:r>
            <a:r>
              <a:rPr lang="en-US" dirty="0"/>
              <a:t>b</a:t>
            </a:r>
            <a:r>
              <a:rPr lang="en-150" dirty="0" err="1"/>
              <a:t>oth</a:t>
            </a:r>
            <a:r>
              <a:rPr lang="en-150" dirty="0"/>
              <a:t> sequences, all inputs</a:t>
            </a:r>
          </a:p>
          <a:p>
            <a:r>
              <a:rPr lang="en-US" dirty="0"/>
              <a:t>N</a:t>
            </a:r>
            <a:r>
              <a:rPr lang="en-150" dirty="0" err="1"/>
              <a:t>etworks</a:t>
            </a:r>
            <a:r>
              <a:rPr lang="en-150" dirty="0"/>
              <a:t>:</a:t>
            </a:r>
          </a:p>
          <a:p>
            <a:pPr lvl="1"/>
            <a:r>
              <a:rPr lang="en-150" dirty="0"/>
              <a:t>Dense layers</a:t>
            </a:r>
          </a:p>
          <a:p>
            <a:pPr lvl="1"/>
            <a:r>
              <a:rPr lang="en-150" dirty="0"/>
              <a:t>Recurrent NN (</a:t>
            </a:r>
            <a:r>
              <a:rPr lang="en-US" dirty="0"/>
              <a:t>L</a:t>
            </a:r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M) + </a:t>
            </a:r>
            <a:r>
              <a:rPr lang="en-US" dirty="0"/>
              <a:t>d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s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US" dirty="0"/>
              <a:t>l</a:t>
            </a:r>
            <a:r>
              <a:rPr lang="en-150" dirty="0"/>
              <a:t>a</a:t>
            </a:r>
            <a:r>
              <a:rPr lang="en-US" dirty="0"/>
              <a:t>y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s</a:t>
            </a:r>
          </a:p>
          <a:p>
            <a:r>
              <a:rPr lang="en-150" dirty="0"/>
              <a:t>Techniques:</a:t>
            </a:r>
          </a:p>
          <a:p>
            <a:pPr lvl="1"/>
            <a:r>
              <a:rPr lang="en-150" dirty="0"/>
              <a:t>Dropout – </a:t>
            </a:r>
            <a:r>
              <a:rPr lang="en-US" dirty="0"/>
              <a:t>f</a:t>
            </a:r>
            <a:r>
              <a:rPr lang="en-150" dirty="0"/>
              <a:t>o</a:t>
            </a:r>
            <a:r>
              <a:rPr lang="en-US" dirty="0"/>
              <a:t>c</a:t>
            </a:r>
            <a:r>
              <a:rPr lang="en-150" dirty="0"/>
              <a:t>u</a:t>
            </a:r>
            <a:r>
              <a:rPr lang="en-US" dirty="0"/>
              <a:t>s</a:t>
            </a:r>
            <a:r>
              <a:rPr lang="en-150" dirty="0"/>
              <a:t> </a:t>
            </a:r>
            <a:r>
              <a:rPr lang="en-US" dirty="0"/>
              <a:t>o</a:t>
            </a:r>
            <a:r>
              <a:rPr lang="en-150" dirty="0"/>
              <a:t>n </a:t>
            </a:r>
            <a:r>
              <a:rPr lang="en-US" dirty="0"/>
              <a:t>imp</a:t>
            </a:r>
            <a:r>
              <a:rPr lang="en-150" dirty="0"/>
              <a:t>o</a:t>
            </a:r>
            <a:r>
              <a:rPr lang="en-US" dirty="0"/>
              <a:t>r</a:t>
            </a:r>
            <a:r>
              <a:rPr lang="en-150" dirty="0"/>
              <a:t>t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 </a:t>
            </a:r>
            <a:r>
              <a:rPr lang="en-US" dirty="0"/>
              <a:t>d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a</a:t>
            </a:r>
          </a:p>
          <a:p>
            <a:pPr lvl="1"/>
            <a:r>
              <a:rPr lang="en-150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4 -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97</TotalTime>
  <Words>695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Peer Seminar HIV Progression</vt:lpstr>
      <vt:lpstr>The Challenge (I)</vt:lpstr>
      <vt:lpstr>The Challenge (II) </vt:lpstr>
      <vt:lpstr>Dataset Description</vt:lpstr>
      <vt:lpstr>Data Preprocessing (common work)</vt:lpstr>
      <vt:lpstr>Method 1</vt:lpstr>
      <vt:lpstr>Method 2</vt:lpstr>
      <vt:lpstr>Method 3 – Neural networks</vt:lpstr>
      <vt:lpstr>Method 4 - Transformers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Safont Andreu Anna (IFAT FE QM FA EFA3)</cp:lastModifiedBy>
  <cp:revision>14</cp:revision>
  <dcterms:created xsi:type="dcterms:W3CDTF">2022-05-12T06:29:03Z</dcterms:created>
  <dcterms:modified xsi:type="dcterms:W3CDTF">2022-05-12T08:19:22Z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2022-05-12T07:05:58Z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