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4 -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 err="1"/>
              <a:t>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69940"/>
            <a:ext cx="10240211" cy="1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Aggrupation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167</TotalTime>
  <Words>573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</vt:lpstr>
      <vt:lpstr>Method 3 – Neural networks</vt:lpstr>
      <vt:lpstr>Method 4 - Transformers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Laber Andreas (IFAT FE OPC PMT IE)</cp:lastModifiedBy>
  <cp:revision>24</cp:revision>
  <dcterms:created xsi:type="dcterms:W3CDTF">2022-05-12T06:29:03Z</dcterms:created>
  <dcterms:modified xsi:type="dcterms:W3CDTF">2022-05-12T12:43:59Z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2022-05-12T12:43:24Z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