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4 - 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 err="1"/>
              <a:t>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learnt:</a:t>
            </a:r>
          </a:p>
          <a:p>
            <a:pPr lvl="1"/>
            <a:r>
              <a:rPr lang="en-US" dirty="0"/>
              <a:t>Understanding the data is key – domain expertise.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align the sequences to compare apples with apples.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Aggrupation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CE498-128F-42EA-8C30-CE645F54F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495"/>
          <a:stretch/>
        </p:blipFill>
        <p:spPr>
          <a:xfrm>
            <a:off x="6194843" y="1965960"/>
            <a:ext cx="4686954" cy="2456502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18C8D8-AE0D-49AD-B44B-8052ADB87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564"/>
          <a:stretch/>
        </p:blipFill>
        <p:spPr>
          <a:xfrm>
            <a:off x="1143000" y="4674770"/>
            <a:ext cx="9738797" cy="157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8F50-B41E-42B2-A36D-0AF897FF7368}"/>
              </a:ext>
            </a:extLst>
          </p:cNvPr>
          <p:cNvSpPr txBox="1"/>
          <p:nvPr/>
        </p:nvSpPr>
        <p:spPr>
          <a:xfrm>
            <a:off x="1173480" y="1965960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Most important features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structure used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F1187-2780-442E-9AD3-5BD274EEFEB9}"/>
              </a:ext>
            </a:extLst>
          </p:cNvPr>
          <p:cNvCxnSpPr>
            <a:cxnSpLocks/>
          </p:cNvCxnSpPr>
          <p:nvPr/>
        </p:nvCxnSpPr>
        <p:spPr>
          <a:xfrm>
            <a:off x="2170757" y="3997285"/>
            <a:ext cx="0" cy="4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19E1D-9EAA-495D-9014-6DDE4CB3AEF8}"/>
              </a:ext>
            </a:extLst>
          </p:cNvPr>
          <p:cNvCxnSpPr/>
          <p:nvPr/>
        </p:nvCxnSpPr>
        <p:spPr>
          <a:xfrm>
            <a:off x="3877733" y="3270411"/>
            <a:ext cx="158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167</TotalTime>
  <Words>573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</vt:lpstr>
      <vt:lpstr>Method 3 – Neural networks</vt:lpstr>
      <vt:lpstr>Method 4 - Transformers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Laber Andreas (IFAT FE OPC PMT IE)</cp:lastModifiedBy>
  <cp:revision>23</cp:revision>
  <dcterms:created xsi:type="dcterms:W3CDTF">2022-05-12T06:29:03Z</dcterms:created>
  <dcterms:modified xsi:type="dcterms:W3CDTF">2022-05-12T09:55:38Z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2022-05-12T09:47:59Z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