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9" r:id="rId4"/>
    <p:sldId id="260" r:id="rId5"/>
    <p:sldId id="257" r:id="rId6"/>
    <p:sldId id="263" r:id="rId7"/>
    <p:sldId id="266" r:id="rId8"/>
    <p:sldId id="265" r:id="rId9"/>
    <p:sldId id="264" r:id="rId10"/>
    <p:sldId id="268" r:id="rId11"/>
    <p:sldId id="261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997"/>
    <a:srgbClr val="AB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نمط ذو نسُق 1 - تميي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338" autoAdjust="0"/>
  </p:normalViewPr>
  <p:slideViewPr>
    <p:cSldViewPr>
      <p:cViewPr varScale="1">
        <p:scale>
          <a:sx n="108" d="100"/>
          <a:sy n="108" d="100"/>
        </p:scale>
        <p:origin x="75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F396F-80D9-44B1-B7CB-246523E8502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E8325-77B7-47E7-9779-3DD6E01901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Python programming language .</a:t>
          </a:r>
          <a:endParaRPr lang="en-US" b="1" dirty="0"/>
        </a:p>
      </dgm:t>
    </dgm:pt>
    <dgm:pt modelId="{617AC3DD-1AA6-432B-86E1-C3B15C5B9D25}" type="parTrans" cxnId="{1C3E6324-E40D-45E9-A539-9AE82D25AF8F}">
      <dgm:prSet/>
      <dgm:spPr/>
      <dgm:t>
        <a:bodyPr/>
        <a:lstStyle/>
        <a:p>
          <a:endParaRPr lang="en-US"/>
        </a:p>
      </dgm:t>
    </dgm:pt>
    <dgm:pt modelId="{F88E0621-57E7-4695-B3A3-CDC49FDDBD1F}" type="sibTrans" cxnId="{1C3E6324-E40D-45E9-A539-9AE82D25AF8F}">
      <dgm:prSet/>
      <dgm:spPr/>
      <dgm:t>
        <a:bodyPr/>
        <a:lstStyle/>
        <a:p>
          <a:endParaRPr lang="en-US"/>
        </a:p>
      </dgm:t>
    </dgm:pt>
    <dgm:pt modelId="{AD853500-EE87-4F56-82A7-CFDACF340A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err="1"/>
            <a:t>Jupyter</a:t>
          </a:r>
          <a:r>
            <a:rPr lang="en-GB" b="1" dirty="0"/>
            <a:t> lab as programming environment.</a:t>
          </a:r>
          <a:endParaRPr lang="en-US" b="1" dirty="0"/>
        </a:p>
      </dgm:t>
    </dgm:pt>
    <dgm:pt modelId="{689F0587-CA25-4ECB-8FC2-08EB2A4010E7}" type="parTrans" cxnId="{2AF20D80-6FA4-4D5B-8E93-9C762CAA1B09}">
      <dgm:prSet/>
      <dgm:spPr/>
      <dgm:t>
        <a:bodyPr/>
        <a:lstStyle/>
        <a:p>
          <a:endParaRPr lang="en-US"/>
        </a:p>
      </dgm:t>
    </dgm:pt>
    <dgm:pt modelId="{B35BF3D5-BAF4-4D34-B661-A02757E52D39}" type="sibTrans" cxnId="{2AF20D80-6FA4-4D5B-8E93-9C762CAA1B09}">
      <dgm:prSet/>
      <dgm:spPr/>
      <dgm:t>
        <a:bodyPr/>
        <a:lstStyle/>
        <a:p>
          <a:endParaRPr lang="en-US"/>
        </a:p>
      </dgm:t>
    </dgm:pt>
    <dgm:pt modelId="{D1B4D91C-02D8-4EC2-AD80-AF27849D42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err="1"/>
            <a:t>Numpy</a:t>
          </a:r>
          <a:r>
            <a:rPr lang="en-GB" b="1" dirty="0"/>
            <a:t>  seaborn ,and Pandas for data manipulation.</a:t>
          </a:r>
          <a:endParaRPr lang="en-US" b="1" dirty="0"/>
        </a:p>
      </dgm:t>
    </dgm:pt>
    <dgm:pt modelId="{094A5278-0B1B-4B49-8857-1BD5B9BC5197}" type="parTrans" cxnId="{77C5103C-94A5-4EF8-984F-0A9D429B0B73}">
      <dgm:prSet/>
      <dgm:spPr/>
      <dgm:t>
        <a:bodyPr/>
        <a:lstStyle/>
        <a:p>
          <a:endParaRPr lang="en-US"/>
        </a:p>
      </dgm:t>
    </dgm:pt>
    <dgm:pt modelId="{E1B8DE65-0850-43B6-A018-3B4725C693AB}" type="sibTrans" cxnId="{77C5103C-94A5-4EF8-984F-0A9D429B0B73}">
      <dgm:prSet/>
      <dgm:spPr/>
      <dgm:t>
        <a:bodyPr/>
        <a:lstStyle/>
        <a:p>
          <a:endParaRPr lang="en-US"/>
        </a:p>
      </dgm:t>
    </dgm:pt>
    <dgm:pt modelId="{FE8D710B-E36F-435A-ADD8-B4856ED24B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err="1"/>
            <a:t>scipy</a:t>
          </a:r>
          <a:r>
            <a:rPr lang="en-GB" b="1" dirty="0"/>
            <a:t> and math for mathematical operations. </a:t>
          </a:r>
          <a:endParaRPr lang="en-US" b="1" dirty="0"/>
        </a:p>
      </dgm:t>
    </dgm:pt>
    <dgm:pt modelId="{3D1661EF-5657-47C2-B99E-883D8AB89960}" type="parTrans" cxnId="{41CD70BC-5785-4F8F-9BBB-5E9C208A01B6}">
      <dgm:prSet/>
      <dgm:spPr/>
      <dgm:t>
        <a:bodyPr/>
        <a:lstStyle/>
        <a:p>
          <a:endParaRPr lang="en-US"/>
        </a:p>
      </dgm:t>
    </dgm:pt>
    <dgm:pt modelId="{64361752-2603-4BCB-AEA3-36AB60FBF147}" type="sibTrans" cxnId="{41CD70BC-5785-4F8F-9BBB-5E9C208A01B6}">
      <dgm:prSet/>
      <dgm:spPr/>
      <dgm:t>
        <a:bodyPr/>
        <a:lstStyle/>
        <a:p>
          <a:endParaRPr lang="en-US"/>
        </a:p>
      </dgm:t>
    </dgm:pt>
    <dgm:pt modelId="{A6081389-4767-45E0-915E-D2B742583D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PowerPoint for presentation. </a:t>
          </a:r>
          <a:endParaRPr lang="en-US" b="1" dirty="0"/>
        </a:p>
      </dgm:t>
    </dgm:pt>
    <dgm:pt modelId="{93C9FA96-B48A-4F39-8280-BB021FD04E70}" type="parTrans" cxnId="{5C36AE68-9F13-48BD-815A-D16AEA09903D}">
      <dgm:prSet/>
      <dgm:spPr/>
      <dgm:t>
        <a:bodyPr/>
        <a:lstStyle/>
        <a:p>
          <a:endParaRPr lang="en-US"/>
        </a:p>
      </dgm:t>
    </dgm:pt>
    <dgm:pt modelId="{FF968F6C-A265-4C62-9F66-082375ECE333}" type="sibTrans" cxnId="{5C36AE68-9F13-48BD-815A-D16AEA09903D}">
      <dgm:prSet/>
      <dgm:spPr/>
      <dgm:t>
        <a:bodyPr/>
        <a:lstStyle/>
        <a:p>
          <a:endParaRPr lang="en-US"/>
        </a:p>
      </dgm:t>
    </dgm:pt>
    <dgm:pt modelId="{E181FB50-3276-46E2-8F30-74E1F51BC2B3}" type="pres">
      <dgm:prSet presAssocID="{EC8F396F-80D9-44B1-B7CB-246523E85027}" presName="root" presStyleCnt="0">
        <dgm:presLayoutVars>
          <dgm:dir/>
          <dgm:resizeHandles val="exact"/>
        </dgm:presLayoutVars>
      </dgm:prSet>
      <dgm:spPr/>
    </dgm:pt>
    <dgm:pt modelId="{5B3C2980-3CA8-43D8-9EE9-B4437BEEEB6A}" type="pres">
      <dgm:prSet presAssocID="{1D6E8325-77B7-47E7-9779-3DD6E01901AD}" presName="compNode" presStyleCnt="0"/>
      <dgm:spPr/>
    </dgm:pt>
    <dgm:pt modelId="{9C67A172-E528-4833-8D4E-E413C6D75F72}" type="pres">
      <dgm:prSet presAssocID="{1D6E8325-77B7-47E7-9779-3DD6E01901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برمج"/>
        </a:ext>
      </dgm:extLst>
    </dgm:pt>
    <dgm:pt modelId="{1F171B82-7163-4398-968D-159199F5EF19}" type="pres">
      <dgm:prSet presAssocID="{1D6E8325-77B7-47E7-9779-3DD6E01901AD}" presName="spaceRect" presStyleCnt="0"/>
      <dgm:spPr/>
    </dgm:pt>
    <dgm:pt modelId="{9ADCE1A7-A365-4C53-84CB-FB52824AA541}" type="pres">
      <dgm:prSet presAssocID="{1D6E8325-77B7-47E7-9779-3DD6E01901AD}" presName="textRect" presStyleLbl="revTx" presStyleIdx="0" presStyleCnt="5">
        <dgm:presLayoutVars>
          <dgm:chMax val="1"/>
          <dgm:chPref val="1"/>
        </dgm:presLayoutVars>
      </dgm:prSet>
      <dgm:spPr/>
    </dgm:pt>
    <dgm:pt modelId="{4A8EBD14-4E79-4216-9288-2E09E30F1FF3}" type="pres">
      <dgm:prSet presAssocID="{F88E0621-57E7-4695-B3A3-CDC49FDDBD1F}" presName="sibTrans" presStyleCnt="0"/>
      <dgm:spPr/>
    </dgm:pt>
    <dgm:pt modelId="{C5830164-539C-4A2A-AB15-3210C2E08292}" type="pres">
      <dgm:prSet presAssocID="{AD853500-EE87-4F56-82A7-CFDACF340A62}" presName="compNode" presStyleCnt="0"/>
      <dgm:spPr/>
    </dgm:pt>
    <dgm:pt modelId="{E97844EE-95D6-4CA8-913E-F84A7B6E1CBC}" type="pres">
      <dgm:prSet presAssocID="{AD853500-EE87-4F56-82A7-CFDACF340A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عالج"/>
        </a:ext>
      </dgm:extLst>
    </dgm:pt>
    <dgm:pt modelId="{DC262A5C-8D35-4DCB-A9DE-9CC69123465F}" type="pres">
      <dgm:prSet presAssocID="{AD853500-EE87-4F56-82A7-CFDACF340A62}" presName="spaceRect" presStyleCnt="0"/>
      <dgm:spPr/>
    </dgm:pt>
    <dgm:pt modelId="{E01CE4C8-D316-4807-B926-6A4D1EDB0A56}" type="pres">
      <dgm:prSet presAssocID="{AD853500-EE87-4F56-82A7-CFDACF340A62}" presName="textRect" presStyleLbl="revTx" presStyleIdx="1" presStyleCnt="5">
        <dgm:presLayoutVars>
          <dgm:chMax val="1"/>
          <dgm:chPref val="1"/>
        </dgm:presLayoutVars>
      </dgm:prSet>
      <dgm:spPr/>
    </dgm:pt>
    <dgm:pt modelId="{0C8CB3CD-5A77-40A8-8B07-6B340404BE83}" type="pres">
      <dgm:prSet presAssocID="{B35BF3D5-BAF4-4D34-B661-A02757E52D39}" presName="sibTrans" presStyleCnt="0"/>
      <dgm:spPr/>
    </dgm:pt>
    <dgm:pt modelId="{7E2881F7-C9CD-4F67-B08B-AD69960BF23A}" type="pres">
      <dgm:prSet presAssocID="{D1B4D91C-02D8-4EC2-AD80-AF27849D4218}" presName="compNode" presStyleCnt="0"/>
      <dgm:spPr/>
    </dgm:pt>
    <dgm:pt modelId="{596853FA-6DE8-4B85-9DAB-8AA45BB080CE}" type="pres">
      <dgm:prSet presAssocID="{D1B4D91C-02D8-4EC2-AD80-AF27849D42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باندا"/>
        </a:ext>
      </dgm:extLst>
    </dgm:pt>
    <dgm:pt modelId="{B448403C-6DB8-4D06-AE87-5A80C1793F9D}" type="pres">
      <dgm:prSet presAssocID="{D1B4D91C-02D8-4EC2-AD80-AF27849D4218}" presName="spaceRect" presStyleCnt="0"/>
      <dgm:spPr/>
    </dgm:pt>
    <dgm:pt modelId="{6408054B-782C-4471-AF00-0D132861481E}" type="pres">
      <dgm:prSet presAssocID="{D1B4D91C-02D8-4EC2-AD80-AF27849D4218}" presName="textRect" presStyleLbl="revTx" presStyleIdx="2" presStyleCnt="5">
        <dgm:presLayoutVars>
          <dgm:chMax val="1"/>
          <dgm:chPref val="1"/>
        </dgm:presLayoutVars>
      </dgm:prSet>
      <dgm:spPr/>
    </dgm:pt>
    <dgm:pt modelId="{ABC39577-6E59-4475-928E-4CEC86A648F0}" type="pres">
      <dgm:prSet presAssocID="{E1B8DE65-0850-43B6-A018-3B4725C693AB}" presName="sibTrans" presStyleCnt="0"/>
      <dgm:spPr/>
    </dgm:pt>
    <dgm:pt modelId="{21A2318C-2210-4F4F-A93D-F80F89EC24C7}" type="pres">
      <dgm:prSet presAssocID="{FE8D710B-E36F-435A-ADD8-B4856ED24B70}" presName="compNode" presStyleCnt="0"/>
      <dgm:spPr/>
    </dgm:pt>
    <dgm:pt modelId="{724327E4-A8CA-4EC7-BE32-E527E51954AB}" type="pres">
      <dgm:prSet presAssocID="{FE8D710B-E36F-435A-ADD8-B4856ED24B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آلة حاسبة"/>
        </a:ext>
      </dgm:extLst>
    </dgm:pt>
    <dgm:pt modelId="{65CAA829-05DC-4AC4-8BBA-30738D41272C}" type="pres">
      <dgm:prSet presAssocID="{FE8D710B-E36F-435A-ADD8-B4856ED24B70}" presName="spaceRect" presStyleCnt="0"/>
      <dgm:spPr/>
    </dgm:pt>
    <dgm:pt modelId="{99C13A39-983C-4B34-8C0B-EBD3455824AE}" type="pres">
      <dgm:prSet presAssocID="{FE8D710B-E36F-435A-ADD8-B4856ED24B70}" presName="textRect" presStyleLbl="revTx" presStyleIdx="3" presStyleCnt="5">
        <dgm:presLayoutVars>
          <dgm:chMax val="1"/>
          <dgm:chPref val="1"/>
        </dgm:presLayoutVars>
      </dgm:prSet>
      <dgm:spPr/>
    </dgm:pt>
    <dgm:pt modelId="{0D4AA046-9DAE-4EC7-877C-B0192A9C61B5}" type="pres">
      <dgm:prSet presAssocID="{64361752-2603-4BCB-AEA3-36AB60FBF147}" presName="sibTrans" presStyleCnt="0"/>
      <dgm:spPr/>
    </dgm:pt>
    <dgm:pt modelId="{75742661-09C6-4C2E-8BC9-5F950E4066E1}" type="pres">
      <dgm:prSet presAssocID="{A6081389-4767-45E0-915E-D2B742583DD1}" presName="compNode" presStyleCnt="0"/>
      <dgm:spPr/>
    </dgm:pt>
    <dgm:pt modelId="{DBD350C6-AA20-4F90-B7EC-286954AF6AA8}" type="pres">
      <dgm:prSet presAssocID="{A6081389-4767-45E0-915E-D2B742583D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درس"/>
        </a:ext>
      </dgm:extLst>
    </dgm:pt>
    <dgm:pt modelId="{6398A671-05FD-4B4D-929C-B73699BA253F}" type="pres">
      <dgm:prSet presAssocID="{A6081389-4767-45E0-915E-D2B742583DD1}" presName="spaceRect" presStyleCnt="0"/>
      <dgm:spPr/>
    </dgm:pt>
    <dgm:pt modelId="{99DCE3BF-0ADB-48E5-85FB-6B0B7B1FAD8A}" type="pres">
      <dgm:prSet presAssocID="{A6081389-4767-45E0-915E-D2B742583D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3E6324-E40D-45E9-A539-9AE82D25AF8F}" srcId="{EC8F396F-80D9-44B1-B7CB-246523E85027}" destId="{1D6E8325-77B7-47E7-9779-3DD6E01901AD}" srcOrd="0" destOrd="0" parTransId="{617AC3DD-1AA6-432B-86E1-C3B15C5B9D25}" sibTransId="{F88E0621-57E7-4695-B3A3-CDC49FDDBD1F}"/>
    <dgm:cxn modelId="{CD884826-3108-4757-A376-C78C55B6BE04}" type="presOf" srcId="{AD853500-EE87-4F56-82A7-CFDACF340A62}" destId="{E01CE4C8-D316-4807-B926-6A4D1EDB0A56}" srcOrd="0" destOrd="0" presId="urn:microsoft.com/office/officeart/2018/2/layout/IconLabelList"/>
    <dgm:cxn modelId="{CA9FF932-A038-40AE-983D-1F4515104CDE}" type="presOf" srcId="{1D6E8325-77B7-47E7-9779-3DD6E01901AD}" destId="{9ADCE1A7-A365-4C53-84CB-FB52824AA541}" srcOrd="0" destOrd="0" presId="urn:microsoft.com/office/officeart/2018/2/layout/IconLabelList"/>
    <dgm:cxn modelId="{77C5103C-94A5-4EF8-984F-0A9D429B0B73}" srcId="{EC8F396F-80D9-44B1-B7CB-246523E85027}" destId="{D1B4D91C-02D8-4EC2-AD80-AF27849D4218}" srcOrd="2" destOrd="0" parTransId="{094A5278-0B1B-4B49-8857-1BD5B9BC5197}" sibTransId="{E1B8DE65-0850-43B6-A018-3B4725C693AB}"/>
    <dgm:cxn modelId="{23C2E542-C01C-460D-B49B-57476F00F5A0}" type="presOf" srcId="{A6081389-4767-45E0-915E-D2B742583DD1}" destId="{99DCE3BF-0ADB-48E5-85FB-6B0B7B1FAD8A}" srcOrd="0" destOrd="0" presId="urn:microsoft.com/office/officeart/2018/2/layout/IconLabelList"/>
    <dgm:cxn modelId="{5C36AE68-9F13-48BD-815A-D16AEA09903D}" srcId="{EC8F396F-80D9-44B1-B7CB-246523E85027}" destId="{A6081389-4767-45E0-915E-D2B742583DD1}" srcOrd="4" destOrd="0" parTransId="{93C9FA96-B48A-4F39-8280-BB021FD04E70}" sibTransId="{FF968F6C-A265-4C62-9F66-082375ECE333}"/>
    <dgm:cxn modelId="{2AF20D80-6FA4-4D5B-8E93-9C762CAA1B09}" srcId="{EC8F396F-80D9-44B1-B7CB-246523E85027}" destId="{AD853500-EE87-4F56-82A7-CFDACF340A62}" srcOrd="1" destOrd="0" parTransId="{689F0587-CA25-4ECB-8FC2-08EB2A4010E7}" sibTransId="{B35BF3D5-BAF4-4D34-B661-A02757E52D39}"/>
    <dgm:cxn modelId="{7AC61881-64AA-4910-B01F-0F634266272B}" type="presOf" srcId="{EC8F396F-80D9-44B1-B7CB-246523E85027}" destId="{E181FB50-3276-46E2-8F30-74E1F51BC2B3}" srcOrd="0" destOrd="0" presId="urn:microsoft.com/office/officeart/2018/2/layout/IconLabelList"/>
    <dgm:cxn modelId="{586C738F-01D7-42F8-92A7-9F01E77D3F6D}" type="presOf" srcId="{FE8D710B-E36F-435A-ADD8-B4856ED24B70}" destId="{99C13A39-983C-4B34-8C0B-EBD3455824AE}" srcOrd="0" destOrd="0" presId="urn:microsoft.com/office/officeart/2018/2/layout/IconLabelList"/>
    <dgm:cxn modelId="{41CD70BC-5785-4F8F-9BBB-5E9C208A01B6}" srcId="{EC8F396F-80D9-44B1-B7CB-246523E85027}" destId="{FE8D710B-E36F-435A-ADD8-B4856ED24B70}" srcOrd="3" destOrd="0" parTransId="{3D1661EF-5657-47C2-B99E-883D8AB89960}" sibTransId="{64361752-2603-4BCB-AEA3-36AB60FBF147}"/>
    <dgm:cxn modelId="{BE75B0DA-5ACD-49FC-8673-A16919685810}" type="presOf" srcId="{D1B4D91C-02D8-4EC2-AD80-AF27849D4218}" destId="{6408054B-782C-4471-AF00-0D132861481E}" srcOrd="0" destOrd="0" presId="urn:microsoft.com/office/officeart/2018/2/layout/IconLabelList"/>
    <dgm:cxn modelId="{B07DA006-372A-4903-BE58-D05554F2D6B4}" type="presParOf" srcId="{E181FB50-3276-46E2-8F30-74E1F51BC2B3}" destId="{5B3C2980-3CA8-43D8-9EE9-B4437BEEEB6A}" srcOrd="0" destOrd="0" presId="urn:microsoft.com/office/officeart/2018/2/layout/IconLabelList"/>
    <dgm:cxn modelId="{DEB00C12-E5D8-4C13-A737-5D13EA0C5636}" type="presParOf" srcId="{5B3C2980-3CA8-43D8-9EE9-B4437BEEEB6A}" destId="{9C67A172-E528-4833-8D4E-E413C6D75F72}" srcOrd="0" destOrd="0" presId="urn:microsoft.com/office/officeart/2018/2/layout/IconLabelList"/>
    <dgm:cxn modelId="{4A48FE63-3325-4A66-9836-B71E603F786F}" type="presParOf" srcId="{5B3C2980-3CA8-43D8-9EE9-B4437BEEEB6A}" destId="{1F171B82-7163-4398-968D-159199F5EF19}" srcOrd="1" destOrd="0" presId="urn:microsoft.com/office/officeart/2018/2/layout/IconLabelList"/>
    <dgm:cxn modelId="{13AA41B3-FC63-4E0B-97AC-4AE7C7B3AE13}" type="presParOf" srcId="{5B3C2980-3CA8-43D8-9EE9-B4437BEEEB6A}" destId="{9ADCE1A7-A365-4C53-84CB-FB52824AA541}" srcOrd="2" destOrd="0" presId="urn:microsoft.com/office/officeart/2018/2/layout/IconLabelList"/>
    <dgm:cxn modelId="{32EC965F-EDAB-4251-AA2A-D4A353B5ED50}" type="presParOf" srcId="{E181FB50-3276-46E2-8F30-74E1F51BC2B3}" destId="{4A8EBD14-4E79-4216-9288-2E09E30F1FF3}" srcOrd="1" destOrd="0" presId="urn:microsoft.com/office/officeart/2018/2/layout/IconLabelList"/>
    <dgm:cxn modelId="{AF007728-6C35-4599-9ACC-6F6675450B24}" type="presParOf" srcId="{E181FB50-3276-46E2-8F30-74E1F51BC2B3}" destId="{C5830164-539C-4A2A-AB15-3210C2E08292}" srcOrd="2" destOrd="0" presId="urn:microsoft.com/office/officeart/2018/2/layout/IconLabelList"/>
    <dgm:cxn modelId="{70B7F2DE-8BF9-479C-8BA6-87F4E46A4255}" type="presParOf" srcId="{C5830164-539C-4A2A-AB15-3210C2E08292}" destId="{E97844EE-95D6-4CA8-913E-F84A7B6E1CBC}" srcOrd="0" destOrd="0" presId="urn:microsoft.com/office/officeart/2018/2/layout/IconLabelList"/>
    <dgm:cxn modelId="{FA3FC5CF-0B8E-4ECE-88C5-00BFDE5F4BA4}" type="presParOf" srcId="{C5830164-539C-4A2A-AB15-3210C2E08292}" destId="{DC262A5C-8D35-4DCB-A9DE-9CC69123465F}" srcOrd="1" destOrd="0" presId="urn:microsoft.com/office/officeart/2018/2/layout/IconLabelList"/>
    <dgm:cxn modelId="{319B394E-9D50-42A3-9494-67988F059A3D}" type="presParOf" srcId="{C5830164-539C-4A2A-AB15-3210C2E08292}" destId="{E01CE4C8-D316-4807-B926-6A4D1EDB0A56}" srcOrd="2" destOrd="0" presId="urn:microsoft.com/office/officeart/2018/2/layout/IconLabelList"/>
    <dgm:cxn modelId="{09116986-B2BA-4571-AC9C-01AE04AD0359}" type="presParOf" srcId="{E181FB50-3276-46E2-8F30-74E1F51BC2B3}" destId="{0C8CB3CD-5A77-40A8-8B07-6B340404BE83}" srcOrd="3" destOrd="0" presId="urn:microsoft.com/office/officeart/2018/2/layout/IconLabelList"/>
    <dgm:cxn modelId="{F5DCC269-411C-49FF-BEBA-E3ECD060AC60}" type="presParOf" srcId="{E181FB50-3276-46E2-8F30-74E1F51BC2B3}" destId="{7E2881F7-C9CD-4F67-B08B-AD69960BF23A}" srcOrd="4" destOrd="0" presId="urn:microsoft.com/office/officeart/2018/2/layout/IconLabelList"/>
    <dgm:cxn modelId="{172823F2-BF9B-4269-9F7A-95B61C542775}" type="presParOf" srcId="{7E2881F7-C9CD-4F67-B08B-AD69960BF23A}" destId="{596853FA-6DE8-4B85-9DAB-8AA45BB080CE}" srcOrd="0" destOrd="0" presId="urn:microsoft.com/office/officeart/2018/2/layout/IconLabelList"/>
    <dgm:cxn modelId="{42328698-1FC7-4AA1-A087-6D9D0F073B44}" type="presParOf" srcId="{7E2881F7-C9CD-4F67-B08B-AD69960BF23A}" destId="{B448403C-6DB8-4D06-AE87-5A80C1793F9D}" srcOrd="1" destOrd="0" presId="urn:microsoft.com/office/officeart/2018/2/layout/IconLabelList"/>
    <dgm:cxn modelId="{0C4C6A4F-C589-4F6C-8A19-06EA86D16259}" type="presParOf" srcId="{7E2881F7-C9CD-4F67-B08B-AD69960BF23A}" destId="{6408054B-782C-4471-AF00-0D132861481E}" srcOrd="2" destOrd="0" presId="urn:microsoft.com/office/officeart/2018/2/layout/IconLabelList"/>
    <dgm:cxn modelId="{ADA80C78-90EB-42D0-895A-FE45B7DAEA44}" type="presParOf" srcId="{E181FB50-3276-46E2-8F30-74E1F51BC2B3}" destId="{ABC39577-6E59-4475-928E-4CEC86A648F0}" srcOrd="5" destOrd="0" presId="urn:microsoft.com/office/officeart/2018/2/layout/IconLabelList"/>
    <dgm:cxn modelId="{D3EE8568-E181-4173-9AAA-14D976EBE635}" type="presParOf" srcId="{E181FB50-3276-46E2-8F30-74E1F51BC2B3}" destId="{21A2318C-2210-4F4F-A93D-F80F89EC24C7}" srcOrd="6" destOrd="0" presId="urn:microsoft.com/office/officeart/2018/2/layout/IconLabelList"/>
    <dgm:cxn modelId="{06BB499C-AC0A-46F2-B6F1-5E13FE0F33A7}" type="presParOf" srcId="{21A2318C-2210-4F4F-A93D-F80F89EC24C7}" destId="{724327E4-A8CA-4EC7-BE32-E527E51954AB}" srcOrd="0" destOrd="0" presId="urn:microsoft.com/office/officeart/2018/2/layout/IconLabelList"/>
    <dgm:cxn modelId="{47DA8934-2385-4F46-80CF-6A81D1967493}" type="presParOf" srcId="{21A2318C-2210-4F4F-A93D-F80F89EC24C7}" destId="{65CAA829-05DC-4AC4-8BBA-30738D41272C}" srcOrd="1" destOrd="0" presId="urn:microsoft.com/office/officeart/2018/2/layout/IconLabelList"/>
    <dgm:cxn modelId="{ACDCE883-DFC8-4B1E-810A-FA061FFE9FE9}" type="presParOf" srcId="{21A2318C-2210-4F4F-A93D-F80F89EC24C7}" destId="{99C13A39-983C-4B34-8C0B-EBD3455824AE}" srcOrd="2" destOrd="0" presId="urn:microsoft.com/office/officeart/2018/2/layout/IconLabelList"/>
    <dgm:cxn modelId="{4F2A5CE1-D059-427B-B436-F1C69951CECE}" type="presParOf" srcId="{E181FB50-3276-46E2-8F30-74E1F51BC2B3}" destId="{0D4AA046-9DAE-4EC7-877C-B0192A9C61B5}" srcOrd="7" destOrd="0" presId="urn:microsoft.com/office/officeart/2018/2/layout/IconLabelList"/>
    <dgm:cxn modelId="{C07F0D9E-DD6A-405A-9E05-B2C05724A096}" type="presParOf" srcId="{E181FB50-3276-46E2-8F30-74E1F51BC2B3}" destId="{75742661-09C6-4C2E-8BC9-5F950E4066E1}" srcOrd="8" destOrd="0" presId="urn:microsoft.com/office/officeart/2018/2/layout/IconLabelList"/>
    <dgm:cxn modelId="{D4E4BFBC-2374-4480-908E-90C7F427FC3D}" type="presParOf" srcId="{75742661-09C6-4C2E-8BC9-5F950E4066E1}" destId="{DBD350C6-AA20-4F90-B7EC-286954AF6AA8}" srcOrd="0" destOrd="0" presId="urn:microsoft.com/office/officeart/2018/2/layout/IconLabelList"/>
    <dgm:cxn modelId="{02B5E390-18CC-4EE6-BA73-21A357F0D723}" type="presParOf" srcId="{75742661-09C6-4C2E-8BC9-5F950E4066E1}" destId="{6398A671-05FD-4B4D-929C-B73699BA253F}" srcOrd="1" destOrd="0" presId="urn:microsoft.com/office/officeart/2018/2/layout/IconLabelList"/>
    <dgm:cxn modelId="{90662694-52F1-4E64-BF40-4CD9DA2C0702}" type="presParOf" srcId="{75742661-09C6-4C2E-8BC9-5F950E4066E1}" destId="{99DCE3BF-0ADB-48E5-85FB-6B0B7B1FAD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7A172-E528-4833-8D4E-E413C6D75F72}">
      <dsp:nvSpPr>
        <dsp:cNvPr id="0" name=""/>
        <dsp:cNvSpPr/>
      </dsp:nvSpPr>
      <dsp:spPr>
        <a:xfrm>
          <a:off x="844668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CE1A7-A365-4C53-84CB-FB52824AA541}">
      <dsp:nvSpPr>
        <dsp:cNvPr id="0" name=""/>
        <dsp:cNvSpPr/>
      </dsp:nvSpPr>
      <dsp:spPr>
        <a:xfrm>
          <a:off x="469068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Python programming language .</a:t>
          </a:r>
          <a:endParaRPr lang="en-US" sz="1100" b="1" kern="1200" dirty="0"/>
        </a:p>
      </dsp:txBody>
      <dsp:txXfrm>
        <a:off x="469068" y="1029660"/>
        <a:ext cx="1365820" cy="563400"/>
      </dsp:txXfrm>
    </dsp:sp>
    <dsp:sp modelId="{E97844EE-95D6-4CA8-913E-F84A7B6E1CBC}">
      <dsp:nvSpPr>
        <dsp:cNvPr id="0" name=""/>
        <dsp:cNvSpPr/>
      </dsp:nvSpPr>
      <dsp:spPr>
        <a:xfrm>
          <a:off x="2449507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CE4C8-D316-4807-B926-6A4D1EDB0A56}">
      <dsp:nvSpPr>
        <dsp:cNvPr id="0" name=""/>
        <dsp:cNvSpPr/>
      </dsp:nvSpPr>
      <dsp:spPr>
        <a:xfrm>
          <a:off x="2073906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 err="1"/>
            <a:t>Jupyter</a:t>
          </a:r>
          <a:r>
            <a:rPr lang="en-GB" sz="1100" b="1" kern="1200" dirty="0"/>
            <a:t> lab as programming environment.</a:t>
          </a:r>
          <a:endParaRPr lang="en-US" sz="1100" b="1" kern="1200" dirty="0"/>
        </a:p>
      </dsp:txBody>
      <dsp:txXfrm>
        <a:off x="2073906" y="1029660"/>
        <a:ext cx="1365820" cy="563400"/>
      </dsp:txXfrm>
    </dsp:sp>
    <dsp:sp modelId="{596853FA-6DE8-4B85-9DAB-8AA45BB080CE}">
      <dsp:nvSpPr>
        <dsp:cNvPr id="0" name=""/>
        <dsp:cNvSpPr/>
      </dsp:nvSpPr>
      <dsp:spPr>
        <a:xfrm>
          <a:off x="4054346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8054B-782C-4471-AF00-0D132861481E}">
      <dsp:nvSpPr>
        <dsp:cNvPr id="0" name=""/>
        <dsp:cNvSpPr/>
      </dsp:nvSpPr>
      <dsp:spPr>
        <a:xfrm>
          <a:off x="3678745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 err="1"/>
            <a:t>Numpy</a:t>
          </a:r>
          <a:r>
            <a:rPr lang="en-GB" sz="1100" b="1" kern="1200" dirty="0"/>
            <a:t>  seaborn ,and Pandas for data manipulation.</a:t>
          </a:r>
          <a:endParaRPr lang="en-US" sz="1100" b="1" kern="1200" dirty="0"/>
        </a:p>
      </dsp:txBody>
      <dsp:txXfrm>
        <a:off x="3678745" y="1029660"/>
        <a:ext cx="1365820" cy="563400"/>
      </dsp:txXfrm>
    </dsp:sp>
    <dsp:sp modelId="{724327E4-A8CA-4EC7-BE32-E527E51954AB}">
      <dsp:nvSpPr>
        <dsp:cNvPr id="0" name=""/>
        <dsp:cNvSpPr/>
      </dsp:nvSpPr>
      <dsp:spPr>
        <a:xfrm>
          <a:off x="5659185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3A39-983C-4B34-8C0B-EBD3455824AE}">
      <dsp:nvSpPr>
        <dsp:cNvPr id="0" name=""/>
        <dsp:cNvSpPr/>
      </dsp:nvSpPr>
      <dsp:spPr>
        <a:xfrm>
          <a:off x="5283584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 err="1"/>
            <a:t>scipy</a:t>
          </a:r>
          <a:r>
            <a:rPr lang="en-GB" sz="1100" b="1" kern="1200" dirty="0"/>
            <a:t> and math for mathematical operations. </a:t>
          </a:r>
          <a:endParaRPr lang="en-US" sz="1100" b="1" kern="1200" dirty="0"/>
        </a:p>
      </dsp:txBody>
      <dsp:txXfrm>
        <a:off x="5283584" y="1029660"/>
        <a:ext cx="1365820" cy="563400"/>
      </dsp:txXfrm>
    </dsp:sp>
    <dsp:sp modelId="{DBD350C6-AA20-4F90-B7EC-286954AF6AA8}">
      <dsp:nvSpPr>
        <dsp:cNvPr id="0" name=""/>
        <dsp:cNvSpPr/>
      </dsp:nvSpPr>
      <dsp:spPr>
        <a:xfrm>
          <a:off x="7264024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CE3BF-0ADB-48E5-85FB-6B0B7B1FAD8A}">
      <dsp:nvSpPr>
        <dsp:cNvPr id="0" name=""/>
        <dsp:cNvSpPr/>
      </dsp:nvSpPr>
      <dsp:spPr>
        <a:xfrm>
          <a:off x="6888423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PowerPoint for presentation. </a:t>
          </a:r>
          <a:endParaRPr lang="en-US" sz="1100" b="1" kern="1200" dirty="0"/>
        </a:p>
      </dsp:txBody>
      <dsp:txXfrm>
        <a:off x="6888423" y="1029660"/>
        <a:ext cx="1365820" cy="56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4E6A-9B76-409F-B3E4-19B22164702C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2567-ADCB-4AB0-BD44-A678C1EA1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6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72567-ADCB-4AB0-BD44-A678C1EA1E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8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2567-ADCB-4AB0-BD44-A678C1EA1E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0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19872" y="2343386"/>
            <a:ext cx="468052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Bike station System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Bayan Ali</a:t>
            </a:r>
          </a:p>
          <a:p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6337" y="2343386"/>
            <a:ext cx="113535" cy="2505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3364779B-E6E1-42E3-B1EA-71F97818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01071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A7D42C1-C385-4931-BDB0-22EB7BDE53BA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22531555"/>
              </p:ext>
            </p:extLst>
          </p:nvPr>
        </p:nvGraphicFramePr>
        <p:xfrm>
          <a:off x="179512" y="1635647"/>
          <a:ext cx="872331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عنوان 3">
            <a:extLst>
              <a:ext uri="{FF2B5EF4-FFF2-40B4-BE49-F238E27FC236}">
                <a16:creationId xmlns:a16="http://schemas.microsoft.com/office/drawing/2014/main" id="{E4FCAF70-088F-44A2-84E4-EEF0EFE86BFC}"/>
              </a:ext>
            </a:extLst>
          </p:cNvPr>
          <p:cNvSpPr txBox="1">
            <a:spLocks/>
          </p:cNvSpPr>
          <p:nvPr/>
        </p:nvSpPr>
        <p:spPr>
          <a:xfrm>
            <a:off x="1259632" y="267494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Tools</a:t>
            </a:r>
            <a:endParaRPr lang="ar-SA" dirty="0"/>
          </a:p>
        </p:txBody>
      </p:sp>
      <p:cxnSp>
        <p:nvCxnSpPr>
          <p:cNvPr id="14" name="رابط مستقيم 13">
            <a:extLst>
              <a:ext uri="{FF2B5EF4-FFF2-40B4-BE49-F238E27FC236}">
                <a16:creationId xmlns:a16="http://schemas.microsoft.com/office/drawing/2014/main" id="{4624FE44-3597-467B-8558-0BED6304872B}"/>
              </a:ext>
            </a:extLst>
          </p:cNvPr>
          <p:cNvCxnSpPr/>
          <p:nvPr/>
        </p:nvCxnSpPr>
        <p:spPr>
          <a:xfrm>
            <a:off x="683568" y="1156806"/>
            <a:ext cx="6624736" cy="0"/>
          </a:xfrm>
          <a:prstGeom prst="line">
            <a:avLst/>
          </a:prstGeom>
          <a:ln>
            <a:solidFill>
              <a:srgbClr val="DA9997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9792" y="1879252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  <a:p>
            <a:pPr algn="ctr"/>
            <a:endParaRPr lang="en-GB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800" b="1">
                <a:latin typeface="Calibri" panose="020F0502020204030204" pitchFamily="34" charset="0"/>
                <a:cs typeface="Calibri" panose="020F0502020204030204" pitchFamily="34" charset="0"/>
              </a:rPr>
              <a:t>Thank you for listening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رابط مستقيم 3">
            <a:extLst>
              <a:ext uri="{FF2B5EF4-FFF2-40B4-BE49-F238E27FC236}">
                <a16:creationId xmlns:a16="http://schemas.microsoft.com/office/drawing/2014/main" id="{59C1D1F4-821F-47D4-B64E-F0C77F507670}"/>
              </a:ext>
            </a:extLst>
          </p:cNvPr>
          <p:cNvCxnSpPr/>
          <p:nvPr/>
        </p:nvCxnSpPr>
        <p:spPr>
          <a:xfrm>
            <a:off x="899592" y="3867894"/>
            <a:ext cx="468052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2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176" y="555526"/>
            <a:ext cx="7524328" cy="760988"/>
          </a:xfrm>
        </p:spPr>
        <p:txBody>
          <a:bodyPr/>
          <a:lstStyle/>
          <a:p>
            <a:r>
              <a:rPr 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" charset="0"/>
                <a:cs typeface="Calibri" panose="020F0502020204030204" pitchFamily="34" charset="0"/>
              </a:rPr>
              <a:t>Overview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543100"/>
            <a:ext cx="7848872" cy="36004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Backstory.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Algorithms.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Tools.</a:t>
            </a:r>
          </a:p>
          <a:p>
            <a:pPr algn="just"/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vvy station near me buy clothes shoes online">
            <a:extLst>
              <a:ext uri="{FF2B5EF4-FFF2-40B4-BE49-F238E27FC236}">
                <a16:creationId xmlns:a16="http://schemas.microsoft.com/office/drawing/2014/main" id="{80AD0BE2-C425-4E48-9CD6-682040ABB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" b="10028"/>
          <a:stretch/>
        </p:blipFill>
        <p:spPr bwMode="auto">
          <a:xfrm>
            <a:off x="20" y="10"/>
            <a:ext cx="9143979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7486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86" y="1435462"/>
            <a:ext cx="3153102" cy="1007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latin typeface="+mj-lt"/>
                <a:cs typeface="+mj-cs"/>
              </a:rPr>
              <a:t>Backstory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2502854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99413" y="1828134"/>
            <a:ext cx="4128571" cy="1964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Bike sharing systems Chicago.</a:t>
            </a:r>
          </a:p>
        </p:txBody>
      </p:sp>
    </p:spTree>
    <p:extLst>
      <p:ext uri="{BB962C8B-B14F-4D97-AF65-F5344CB8AC3E}">
        <p14:creationId xmlns:p14="http://schemas.microsoft.com/office/powerpoint/2010/main" val="114696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55576" y="1059582"/>
            <a:ext cx="8064896" cy="2808312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How do bike trip patterns vary by time of day and the day of the week?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What are the most used stations?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Is the number of users increasing over the years?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Did the presence of a system for subscribers help in increasing the number of users?</a:t>
            </a:r>
          </a:p>
        </p:txBody>
      </p:sp>
      <p:sp>
        <p:nvSpPr>
          <p:cNvPr id="4" name="عنوان 3">
            <a:extLst>
              <a:ext uri="{FF2B5EF4-FFF2-40B4-BE49-F238E27FC236}">
                <a16:creationId xmlns:a16="http://schemas.microsoft.com/office/drawing/2014/main" id="{FEA19FA8-9933-4811-AD91-AE3FC2FF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51470"/>
            <a:ext cx="9144000" cy="884466"/>
          </a:xfrm>
        </p:spPr>
        <p:txBody>
          <a:bodyPr/>
          <a:lstStyle/>
          <a:p>
            <a:r>
              <a:rPr lang="en-US" dirty="0"/>
              <a:t>Design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3">
            <a:extLst>
              <a:ext uri="{FF2B5EF4-FFF2-40B4-BE49-F238E27FC236}">
                <a16:creationId xmlns:a16="http://schemas.microsoft.com/office/drawing/2014/main" id="{C0D1CE7F-F9E2-45B9-B2C9-0D900B31FC22}"/>
              </a:ext>
            </a:extLst>
          </p:cNvPr>
          <p:cNvSpPr txBox="1">
            <a:spLocks/>
          </p:cNvSpPr>
          <p:nvPr/>
        </p:nvSpPr>
        <p:spPr>
          <a:xfrm>
            <a:off x="1547664" y="514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Design</a:t>
            </a:r>
            <a:endParaRPr lang="ar-SA" dirty="0"/>
          </a:p>
        </p:txBody>
      </p:sp>
      <p:graphicFrame>
        <p:nvGraphicFramePr>
          <p:cNvPr id="11" name="جدول 11">
            <a:extLst>
              <a:ext uri="{FF2B5EF4-FFF2-40B4-BE49-F238E27FC236}">
                <a16:creationId xmlns:a16="http://schemas.microsoft.com/office/drawing/2014/main" id="{807B66F4-0E17-48F7-8F81-817FE7AC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45502"/>
              </p:ext>
            </p:extLst>
          </p:nvPr>
        </p:nvGraphicFramePr>
        <p:xfrm>
          <a:off x="935596" y="1203598"/>
          <a:ext cx="7272808" cy="2991976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3635370872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1581168291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Description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	Data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13760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number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3681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time during which use it 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Duration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39004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 on which the bike began to be used</a:t>
                      </a:r>
                      <a:r>
                        <a:rPr lang="ar-SA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dirty="0" err="1"/>
                        <a:t>Start_date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78155"/>
                  </a:ext>
                </a:extLst>
              </a:tr>
              <a:tr h="417944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The name of the station from which the user 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dirty="0" err="1"/>
                        <a:t>start_station_name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29335"/>
                  </a:ext>
                </a:extLst>
              </a:tr>
              <a:tr h="429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 of the station from which the user started.</a:t>
                      </a:r>
                    </a:p>
                    <a:p>
                      <a:pPr algn="l" rtl="0"/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start_station_id</a:t>
                      </a:r>
                      <a:r>
                        <a:rPr lang="en-US" sz="1400" dirty="0"/>
                        <a:t>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0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0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3">
            <a:extLst>
              <a:ext uri="{FF2B5EF4-FFF2-40B4-BE49-F238E27FC236}">
                <a16:creationId xmlns:a16="http://schemas.microsoft.com/office/drawing/2014/main" id="{C0D1CE7F-F9E2-45B9-B2C9-0D900B31FC22}"/>
              </a:ext>
            </a:extLst>
          </p:cNvPr>
          <p:cNvSpPr txBox="1">
            <a:spLocks/>
          </p:cNvSpPr>
          <p:nvPr/>
        </p:nvSpPr>
        <p:spPr>
          <a:xfrm>
            <a:off x="1547664" y="514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Design</a:t>
            </a:r>
            <a:endParaRPr lang="ar-SA" dirty="0"/>
          </a:p>
        </p:txBody>
      </p:sp>
      <p:graphicFrame>
        <p:nvGraphicFramePr>
          <p:cNvPr id="11" name="جدول 11">
            <a:extLst>
              <a:ext uri="{FF2B5EF4-FFF2-40B4-BE49-F238E27FC236}">
                <a16:creationId xmlns:a16="http://schemas.microsoft.com/office/drawing/2014/main" id="{807B66F4-0E17-48F7-8F81-817FE7AC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22791"/>
              </p:ext>
            </p:extLst>
          </p:nvPr>
        </p:nvGraphicFramePr>
        <p:xfrm>
          <a:off x="1043608" y="1059582"/>
          <a:ext cx="7272808" cy="3381546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3963776">
                  <a:extLst>
                    <a:ext uri="{9D8B030D-6E8A-4147-A177-3AD203B41FA5}">
                      <a16:colId xmlns:a16="http://schemas.microsoft.com/office/drawing/2014/main" val="3635370872"/>
                    </a:ext>
                  </a:extLst>
                </a:gridCol>
                <a:gridCol w="3309032">
                  <a:extLst>
                    <a:ext uri="{9D8B030D-6E8A-4147-A177-3AD203B41FA5}">
                      <a16:colId xmlns:a16="http://schemas.microsoft.com/office/drawing/2014/main" val="1581168291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Description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	Data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13760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 of  the end use it.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36813"/>
                  </a:ext>
                </a:extLst>
              </a:tr>
              <a:tr h="361063"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station where the user ended up.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end_station_name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390042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 of the station where the user ended up.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end_station_id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78155"/>
                  </a:ext>
                </a:extLst>
              </a:tr>
              <a:tr h="348805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Identifier of the bike.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bike_id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29335"/>
                  </a:ext>
                </a:extLst>
              </a:tr>
              <a:tr h="384038">
                <a:tc>
                  <a:txBody>
                    <a:bodyPr/>
                    <a:lstStyle/>
                    <a:p>
                      <a:pPr lvl="0" rtl="0" fontAlgn="base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use Is user or subscriber.</a:t>
                      </a:r>
                    </a:p>
                    <a:p>
                      <a:pPr algn="l" rtl="0"/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subscription_type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09071"/>
                  </a:ext>
                </a:extLst>
              </a:tr>
              <a:tr h="43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ZIP code for the Customer.</a:t>
                      </a:r>
                    </a:p>
                    <a:p>
                      <a:pPr algn="l" rtl="0"/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zip_codr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4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3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3">
            <a:extLst>
              <a:ext uri="{FF2B5EF4-FFF2-40B4-BE49-F238E27FC236}">
                <a16:creationId xmlns:a16="http://schemas.microsoft.com/office/drawing/2014/main" id="{941053F6-ECAD-4169-A193-1CE8C6EFB76A}"/>
              </a:ext>
            </a:extLst>
          </p:cNvPr>
          <p:cNvSpPr txBox="1">
            <a:spLocks/>
          </p:cNvSpPr>
          <p:nvPr/>
        </p:nvSpPr>
        <p:spPr>
          <a:xfrm>
            <a:off x="1331640" y="-15089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Data </a:t>
            </a:r>
            <a:endParaRPr lang="ar-SA" dirty="0"/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F37E349F-B862-4710-AA68-F05BF9C0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1" y="1203598"/>
            <a:ext cx="8268417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3">
            <a:extLst>
              <a:ext uri="{FF2B5EF4-FFF2-40B4-BE49-F238E27FC236}">
                <a16:creationId xmlns:a16="http://schemas.microsoft.com/office/drawing/2014/main" id="{FE503929-129B-48AC-82CF-8147A078D5F6}"/>
              </a:ext>
            </a:extLst>
          </p:cNvPr>
          <p:cNvSpPr txBox="1">
            <a:spLocks/>
          </p:cNvSpPr>
          <p:nvPr/>
        </p:nvSpPr>
        <p:spPr>
          <a:xfrm>
            <a:off x="1547664" y="514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9" name="عنوان 3">
            <a:extLst>
              <a:ext uri="{FF2B5EF4-FFF2-40B4-BE49-F238E27FC236}">
                <a16:creationId xmlns:a16="http://schemas.microsoft.com/office/drawing/2014/main" id="{A3222A4F-8E7B-4F22-A72E-057E00B31C59}"/>
              </a:ext>
            </a:extLst>
          </p:cNvPr>
          <p:cNvSpPr txBox="1">
            <a:spLocks/>
          </p:cNvSpPr>
          <p:nvPr/>
        </p:nvSpPr>
        <p:spPr>
          <a:xfrm>
            <a:off x="1700064" y="2038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Results </a:t>
            </a:r>
            <a:endParaRPr lang="ar-SA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63300E97-C3DD-43CF-93BF-29DD8211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79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>
            <a:extLst>
              <a:ext uri="{FF2B5EF4-FFF2-40B4-BE49-F238E27FC236}">
                <a16:creationId xmlns:a16="http://schemas.microsoft.com/office/drawing/2014/main" id="{06B1D8A7-DC73-48EF-9C7C-FCF95D36B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627534"/>
            <a:ext cx="5485714" cy="3657143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BA625E62-0377-4A01-A0BF-BFF4B8D8C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68597"/>
            <a:ext cx="9144000" cy="3227294"/>
          </a:xfrm>
          <a:prstGeom prst="rect">
            <a:avLst/>
          </a:prstGeom>
        </p:spPr>
      </p:pic>
      <p:sp>
        <p:nvSpPr>
          <p:cNvPr id="15" name="عنوان 3">
            <a:extLst>
              <a:ext uri="{FF2B5EF4-FFF2-40B4-BE49-F238E27FC236}">
                <a16:creationId xmlns:a16="http://schemas.microsoft.com/office/drawing/2014/main" id="{BC58665C-DC75-4D96-860B-528B5EBA008A}"/>
              </a:ext>
            </a:extLst>
          </p:cNvPr>
          <p:cNvSpPr txBox="1">
            <a:spLocks/>
          </p:cNvSpPr>
          <p:nvPr/>
        </p:nvSpPr>
        <p:spPr>
          <a:xfrm>
            <a:off x="1700064" y="2038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Results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2637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263</Words>
  <Application>Microsoft Office PowerPoint</Application>
  <PresentationFormat>عرض على الشاشة (16:9)</PresentationFormat>
  <Paragraphs>61</Paragraphs>
  <Slides>11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Office Theme</vt:lpstr>
      <vt:lpstr>Custom Design</vt:lpstr>
      <vt:lpstr>عرض تقديمي في PowerPoint</vt:lpstr>
      <vt:lpstr>Overview </vt:lpstr>
      <vt:lpstr>Backstory</vt:lpstr>
      <vt:lpstr>Design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ايلاف الشهري</cp:lastModifiedBy>
  <cp:revision>43</cp:revision>
  <dcterms:created xsi:type="dcterms:W3CDTF">2014-04-01T16:27:38Z</dcterms:created>
  <dcterms:modified xsi:type="dcterms:W3CDTF">2021-11-18T06:24:01Z</dcterms:modified>
</cp:coreProperties>
</file>