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9" r:id="rId4"/>
    <p:sldId id="260" r:id="rId5"/>
    <p:sldId id="257" r:id="rId6"/>
    <p:sldId id="263" r:id="rId7"/>
    <p:sldId id="266" r:id="rId8"/>
    <p:sldId id="264" r:id="rId9"/>
    <p:sldId id="265" r:id="rId10"/>
    <p:sldId id="261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نمط ذو نسُق 1 - تميي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82338" autoAdjust="0"/>
  </p:normalViewPr>
  <p:slideViewPr>
    <p:cSldViewPr>
      <p:cViewPr varScale="1">
        <p:scale>
          <a:sx n="93" d="100"/>
          <a:sy n="93" d="100"/>
        </p:scale>
        <p:origin x="1445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4E6A-9B76-409F-B3E4-19B22164702C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2567-ADCB-4AB0-BD44-A678C1EA1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6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72567-ADCB-4AB0-BD44-A678C1EA1E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8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2567-ADCB-4AB0-BD44-A678C1EA1E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0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19872" y="2343386"/>
            <a:ext cx="468052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Bike station System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Bayan Ali</a:t>
            </a:r>
          </a:p>
          <a:p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6337" y="2343386"/>
            <a:ext cx="113535" cy="2505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3364779B-E6E1-42E3-B1EA-71F97818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01071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27784" y="242773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Thank you for listening!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2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176" y="555526"/>
            <a:ext cx="7524328" cy="760988"/>
          </a:xfrm>
        </p:spPr>
        <p:txBody>
          <a:bodyPr/>
          <a:lstStyle/>
          <a:p>
            <a:r>
              <a:rPr 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" charset="0"/>
                <a:cs typeface="Calibri" panose="020F0502020204030204" pitchFamily="34" charset="0"/>
              </a:rPr>
              <a:t>Overview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543100"/>
            <a:ext cx="7848872" cy="36004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Backstory.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Algorithms.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Tools.</a:t>
            </a:r>
          </a:p>
          <a:p>
            <a:pPr algn="just"/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vvy station near me buy clothes shoes online">
            <a:extLst>
              <a:ext uri="{FF2B5EF4-FFF2-40B4-BE49-F238E27FC236}">
                <a16:creationId xmlns:a16="http://schemas.microsoft.com/office/drawing/2014/main" id="{80AD0BE2-C425-4E48-9CD6-682040ABB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" b="10028"/>
          <a:stretch/>
        </p:blipFill>
        <p:spPr bwMode="auto">
          <a:xfrm>
            <a:off x="20" y="10"/>
            <a:ext cx="9143979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7486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86" y="1435462"/>
            <a:ext cx="3153102" cy="1007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latin typeface="+mj-lt"/>
                <a:cs typeface="+mj-cs"/>
              </a:rPr>
              <a:t>Backstory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2502854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99413" y="1828134"/>
            <a:ext cx="4128571" cy="1964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Bike sharing systems Chicago.</a:t>
            </a:r>
          </a:p>
        </p:txBody>
      </p:sp>
    </p:spTree>
    <p:extLst>
      <p:ext uri="{BB962C8B-B14F-4D97-AF65-F5344CB8AC3E}">
        <p14:creationId xmlns:p14="http://schemas.microsoft.com/office/powerpoint/2010/main" val="114696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15616" y="1059582"/>
            <a:ext cx="7704856" cy="2808312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How do bike trip patterns vary by time of day and the day of the week?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What are the most used stations?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Is the number of users increasing over the years?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Did the presence of a system for subscribers help in increasing the number of users?</a:t>
            </a:r>
          </a:p>
        </p:txBody>
      </p:sp>
      <p:sp>
        <p:nvSpPr>
          <p:cNvPr id="4" name="عنوان 3">
            <a:extLst>
              <a:ext uri="{FF2B5EF4-FFF2-40B4-BE49-F238E27FC236}">
                <a16:creationId xmlns:a16="http://schemas.microsoft.com/office/drawing/2014/main" id="{FEA19FA8-9933-4811-AD91-AE3FC2FF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51470"/>
            <a:ext cx="9144000" cy="884466"/>
          </a:xfrm>
        </p:spPr>
        <p:txBody>
          <a:bodyPr/>
          <a:lstStyle/>
          <a:p>
            <a:r>
              <a:rPr lang="en-US" dirty="0"/>
              <a:t>Design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3">
            <a:extLst>
              <a:ext uri="{FF2B5EF4-FFF2-40B4-BE49-F238E27FC236}">
                <a16:creationId xmlns:a16="http://schemas.microsoft.com/office/drawing/2014/main" id="{C0D1CE7F-F9E2-45B9-B2C9-0D900B31FC22}"/>
              </a:ext>
            </a:extLst>
          </p:cNvPr>
          <p:cNvSpPr txBox="1">
            <a:spLocks/>
          </p:cNvSpPr>
          <p:nvPr/>
        </p:nvSpPr>
        <p:spPr>
          <a:xfrm>
            <a:off x="1547664" y="514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Design</a:t>
            </a:r>
            <a:endParaRPr lang="ar-SA" dirty="0"/>
          </a:p>
        </p:txBody>
      </p:sp>
      <p:graphicFrame>
        <p:nvGraphicFramePr>
          <p:cNvPr id="11" name="جدول 11">
            <a:extLst>
              <a:ext uri="{FF2B5EF4-FFF2-40B4-BE49-F238E27FC236}">
                <a16:creationId xmlns:a16="http://schemas.microsoft.com/office/drawing/2014/main" id="{807B66F4-0E17-48F7-8F81-817FE7AC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18937"/>
              </p:ext>
            </p:extLst>
          </p:nvPr>
        </p:nvGraphicFramePr>
        <p:xfrm>
          <a:off x="658888" y="987574"/>
          <a:ext cx="7272808" cy="3849201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3635370872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1581168291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	Data 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13760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number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 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36813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time during which use it .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	Duration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390042"/>
                  </a:ext>
                </a:extLst>
              </a:tr>
              <a:tr h="612839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 on which the bike began to be used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	</a:t>
                      </a:r>
                      <a:r>
                        <a:rPr lang="en-US" dirty="0" err="1"/>
                        <a:t>Start_date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78155"/>
                  </a:ext>
                </a:extLst>
              </a:tr>
              <a:tr h="61283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The name of the station from which the user .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	</a:t>
                      </a:r>
                      <a:r>
                        <a:rPr lang="en-US" dirty="0" err="1"/>
                        <a:t>start_station_name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29335"/>
                  </a:ext>
                </a:extLst>
              </a:tr>
              <a:tr h="612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 of the station from which the user started.</a:t>
                      </a:r>
                    </a:p>
                    <a:p>
                      <a:pPr algn="l" rtl="0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start_station_id</a:t>
                      </a:r>
                      <a:r>
                        <a:rPr lang="en-US" dirty="0"/>
                        <a:t> 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0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0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3">
            <a:extLst>
              <a:ext uri="{FF2B5EF4-FFF2-40B4-BE49-F238E27FC236}">
                <a16:creationId xmlns:a16="http://schemas.microsoft.com/office/drawing/2014/main" id="{C0D1CE7F-F9E2-45B9-B2C9-0D900B31FC22}"/>
              </a:ext>
            </a:extLst>
          </p:cNvPr>
          <p:cNvSpPr txBox="1">
            <a:spLocks/>
          </p:cNvSpPr>
          <p:nvPr/>
        </p:nvSpPr>
        <p:spPr>
          <a:xfrm>
            <a:off x="1547664" y="514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Design</a:t>
            </a:r>
            <a:endParaRPr lang="ar-SA" dirty="0"/>
          </a:p>
        </p:txBody>
      </p:sp>
      <p:graphicFrame>
        <p:nvGraphicFramePr>
          <p:cNvPr id="11" name="جدول 11">
            <a:extLst>
              <a:ext uri="{FF2B5EF4-FFF2-40B4-BE49-F238E27FC236}">
                <a16:creationId xmlns:a16="http://schemas.microsoft.com/office/drawing/2014/main" id="{807B66F4-0E17-48F7-8F81-817FE7AC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18986"/>
              </p:ext>
            </p:extLst>
          </p:nvPr>
        </p:nvGraphicFramePr>
        <p:xfrm>
          <a:off x="658888" y="987574"/>
          <a:ext cx="7272808" cy="4276253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3963776">
                  <a:extLst>
                    <a:ext uri="{9D8B030D-6E8A-4147-A177-3AD203B41FA5}">
                      <a16:colId xmlns:a16="http://schemas.microsoft.com/office/drawing/2014/main" val="3635370872"/>
                    </a:ext>
                  </a:extLst>
                </a:gridCol>
                <a:gridCol w="3309032">
                  <a:extLst>
                    <a:ext uri="{9D8B030D-6E8A-4147-A177-3AD203B41FA5}">
                      <a16:colId xmlns:a16="http://schemas.microsoft.com/office/drawing/2014/main" val="1581168291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	Data 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13760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 of  the end use it.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36813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station where the user ended up.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	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end_station_name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390042"/>
                  </a:ext>
                </a:extLst>
              </a:tr>
              <a:tr h="612839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 of the station where the user ended up.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	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end_station_id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78155"/>
                  </a:ext>
                </a:extLst>
              </a:tr>
              <a:tr h="612839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Identifier of the bike.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	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bike_id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29335"/>
                  </a:ext>
                </a:extLst>
              </a:tr>
              <a:tr h="612839">
                <a:tc>
                  <a:txBody>
                    <a:bodyPr/>
                    <a:lstStyle/>
                    <a:p>
                      <a:pPr lvl="0" rtl="0" fontAlgn="base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use Is user or subscriber.</a:t>
                      </a:r>
                    </a:p>
                    <a:p>
                      <a:pPr algn="l" rtl="0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subscription_type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09071"/>
                  </a:ext>
                </a:extLst>
              </a:tr>
              <a:tr h="612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ZIP code for the Customer.</a:t>
                      </a:r>
                    </a:p>
                    <a:p>
                      <a:pPr algn="l" rtl="0"/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zip_codr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4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3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285882"/>
            <a:ext cx="8738120" cy="760988"/>
          </a:xfrm>
        </p:spPr>
        <p:txBody>
          <a:bodyPr/>
          <a:lstStyle/>
          <a:p>
            <a:r>
              <a:rPr lang="en-US" sz="2800" b="0" dirty="0">
                <a:latin typeface="Calibri" panose="020F0502020204030204" pitchFamily="34" charset="0"/>
                <a:ea typeface="Times" charset="0"/>
                <a:cs typeface="Calibri" panose="020F0502020204030204" pitchFamily="34" charset="0"/>
              </a:rPr>
              <a:t>Achievements: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Maharah</a:t>
            </a:r>
            <a:endParaRPr lang="en-US" sz="2800" b="0" dirty="0">
              <a:latin typeface="Calibri" panose="020F0502020204030204" pitchFamily="34" charset="0"/>
              <a:ea typeface="Times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7504" y="3795886"/>
            <a:ext cx="8928992" cy="10032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February 2015 he launched the newest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Startup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Maharah.net.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the Arabic marketplace for online training courses, it provides a platform for experts of any kind to create courses which can be offered to the public, either for free or a fee.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012863"/>
            <a:ext cx="3960440" cy="2294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3557"/>
            <a:ext cx="163830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tx1">
                <a:lumMod val="95000"/>
                <a:lumOff val="5000"/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74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226586"/>
            <a:ext cx="8738120" cy="760988"/>
          </a:xfrm>
        </p:spPr>
        <p:txBody>
          <a:bodyPr/>
          <a:lstStyle/>
          <a:p>
            <a:r>
              <a:rPr lang="en-US" sz="2800" b="0" dirty="0">
                <a:latin typeface="Calibri" panose="020F0502020204030204" pitchFamily="34" charset="0"/>
                <a:ea typeface="Times" charset="0"/>
                <a:cs typeface="Calibri" panose="020F0502020204030204" pitchFamily="34" charset="0"/>
              </a:rPr>
              <a:t>Achievements: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Resal</a:t>
            </a:r>
            <a:endParaRPr lang="en-US" sz="2800" b="0" dirty="0">
              <a:latin typeface="Calibri" panose="020F0502020204030204" pitchFamily="34" charset="0"/>
              <a:ea typeface="Times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3924268"/>
            <a:ext cx="8651304" cy="792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November 2016 he Launched Resal.me.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cool service helping people send flowers in three clicks.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987574"/>
            <a:ext cx="4381759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10" y="1817126"/>
            <a:ext cx="2888890" cy="1149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790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9542"/>
            <a:ext cx="3240360" cy="760988"/>
          </a:xfrm>
        </p:spPr>
        <p:txBody>
          <a:bodyPr/>
          <a:lstStyle/>
          <a:p>
            <a:r>
              <a:rPr lang="en-US" sz="3200" b="0" dirty="0">
                <a:latin typeface="Calibri" panose="020F0502020204030204" pitchFamily="34" charset="0"/>
                <a:ea typeface="Times" charset="0"/>
                <a:cs typeface="Calibri" panose="020F0502020204030204" pitchFamily="34" charset="0"/>
              </a:rPr>
              <a:t>Learned Lessons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9512" y="1635647"/>
            <a:ext cx="8723312" cy="1800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learn from the obstacles faced in life and become more resolve and determination. </a:t>
            </a:r>
          </a:p>
          <a:p>
            <a:endParaRPr lang="en-GB" sz="3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know what are we really passionate about and work on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3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Commitment and hard work are a key aspect for achieving our goals.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3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Never give up on following our dreams.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3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always possible to start a business with the simplest methods.</a:t>
            </a:r>
            <a:endParaRPr lang="en-GB" sz="18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366</Words>
  <Application>Microsoft Office PowerPoint</Application>
  <PresentationFormat>عرض على الشاشة (16:9)</PresentationFormat>
  <Paragraphs>66</Paragraphs>
  <Slides>10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Theme</vt:lpstr>
      <vt:lpstr>Custom Design</vt:lpstr>
      <vt:lpstr>عرض تقديمي في PowerPoint</vt:lpstr>
      <vt:lpstr>Overview </vt:lpstr>
      <vt:lpstr>Backstory</vt:lpstr>
      <vt:lpstr>Design</vt:lpstr>
      <vt:lpstr>عرض تقديمي في PowerPoint</vt:lpstr>
      <vt:lpstr>عرض تقديمي في PowerPoint</vt:lpstr>
      <vt:lpstr>Achievements: Maharah</vt:lpstr>
      <vt:lpstr>Achievements: Resal</vt:lpstr>
      <vt:lpstr>Learned Lessons</vt:lpstr>
      <vt:lpstr>عرض تقديمي في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ايلاف الشهري</cp:lastModifiedBy>
  <cp:revision>42</cp:revision>
  <dcterms:created xsi:type="dcterms:W3CDTF">2014-04-01T16:27:38Z</dcterms:created>
  <dcterms:modified xsi:type="dcterms:W3CDTF">2021-11-17T17:02:06Z</dcterms:modified>
</cp:coreProperties>
</file>