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2" r:id="rId2"/>
    <p:sldId id="257" r:id="rId3"/>
    <p:sldId id="258" r:id="rId4"/>
    <p:sldId id="259" r:id="rId5"/>
    <p:sldId id="260" r:id="rId6"/>
    <p:sldId id="262" r:id="rId7"/>
    <p:sldId id="274" r:id="rId8"/>
    <p:sldId id="264" r:id="rId9"/>
    <p:sldId id="265" r:id="rId10"/>
    <p:sldId id="276" r:id="rId11"/>
    <p:sldId id="261" r:id="rId12"/>
    <p:sldId id="266" r:id="rId13"/>
    <p:sldId id="268" r:id="rId14"/>
    <p:sldId id="277" r:id="rId15"/>
    <p:sldId id="278" r:id="rId16"/>
    <p:sldId id="263" r:id="rId17"/>
    <p:sldId id="269" r:id="rId18"/>
    <p:sldId id="271" r:id="rId19"/>
  </p:sldIdLst>
  <p:sldSz cx="12192000" cy="6858000"/>
  <p:notesSz cx="12192000" cy="6858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CCBCBC"/>
    <a:srgbClr val="2F5987"/>
    <a:srgbClr val="DEB578"/>
    <a:srgbClr val="7C561E"/>
    <a:srgbClr val="F8EFE2"/>
    <a:srgbClr val="572055"/>
    <a:srgbClr val="AA1F6F"/>
    <a:srgbClr val="21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69269-BC23-4819-A4F9-862B685F3D2F}" v="30" dt="2021-12-02T01:17:16.45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 varScale="1">
        <p:scale>
          <a:sx n="108" d="100"/>
          <a:sy n="108" d="100"/>
        </p:scale>
        <p:origin x="88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690880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317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B445759-3C95-4166-8B0B-2F787392C5CC}" type="datetimeFigureOut">
              <a:rPr lang="ar-SA" smtClean="0"/>
              <a:t>27/04/43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690880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317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4832E31-8FEF-42EF-880B-BE24D4EA2C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1685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226d8e92f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226d8e92f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32E31-8FEF-42EF-880B-BE24D4EA2C7B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8863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214E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214E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E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77016" y="0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4983" y="0"/>
                </a:moveTo>
                <a:lnTo>
                  <a:pt x="0" y="0"/>
                </a:lnTo>
                <a:lnTo>
                  <a:pt x="1014983" y="1014984"/>
                </a:lnTo>
                <a:lnTo>
                  <a:pt x="1014983" y="0"/>
                </a:lnTo>
                <a:close/>
              </a:path>
            </a:pathLst>
          </a:custGeom>
          <a:solidFill>
            <a:srgbClr val="385E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214E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  <p:sp>
        <p:nvSpPr>
          <p:cNvPr id="153" name="Google Shape;153;p24"/>
          <p:cNvSpPr txBox="1">
            <a:spLocks noGrp="1"/>
          </p:cNvSpPr>
          <p:nvPr>
            <p:ph type="ctrTitle"/>
          </p:nvPr>
        </p:nvSpPr>
        <p:spPr>
          <a:xfrm>
            <a:off x="907467" y="1400700"/>
            <a:ext cx="5584000" cy="32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nton"/>
              <a:buNone/>
              <a:defRPr sz="72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907467" y="4399433"/>
            <a:ext cx="5584000" cy="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 sz="1867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 sz="1867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 sz="1867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 sz="1867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 sz="1867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 sz="1867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 sz="1867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 sz="1867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500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E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0440" y="837438"/>
            <a:ext cx="6151118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214E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62125" y="3422650"/>
            <a:ext cx="5600700" cy="279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04396" y="6450096"/>
            <a:ext cx="222884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subTitle" idx="1"/>
          </p:nvPr>
        </p:nvSpPr>
        <p:spPr>
          <a:xfrm>
            <a:off x="217127" y="4321292"/>
            <a:ext cx="5584000" cy="42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2400" dirty="0">
                <a:solidFill>
                  <a:schemeClr val="bg2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76" name="Google Shape;276;p45"/>
          <p:cNvSpPr txBox="1">
            <a:spLocks noGrp="1"/>
          </p:cNvSpPr>
          <p:nvPr>
            <p:ph type="ctrTitle"/>
          </p:nvPr>
        </p:nvSpPr>
        <p:spPr>
          <a:xfrm>
            <a:off x="147750" y="718867"/>
            <a:ext cx="6284310" cy="133796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3200" b="1" i="0" dirty="0">
                <a:solidFill>
                  <a:srgbClr val="214E7E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Riyadh Houses Price Prediction</a:t>
            </a:r>
          </a:p>
        </p:txBody>
      </p:sp>
      <p:grpSp>
        <p:nvGrpSpPr>
          <p:cNvPr id="277" name="Google Shape;277;p45"/>
          <p:cNvGrpSpPr/>
          <p:nvPr/>
        </p:nvGrpSpPr>
        <p:grpSpPr>
          <a:xfrm>
            <a:off x="4543776" y="487682"/>
            <a:ext cx="7648224" cy="6370319"/>
            <a:chOff x="1565675" y="1012350"/>
            <a:chExt cx="4503025" cy="3461325"/>
          </a:xfrm>
        </p:grpSpPr>
        <p:sp>
          <p:nvSpPr>
            <p:cNvPr id="278" name="Google Shape;278;p45"/>
            <p:cNvSpPr/>
            <p:nvPr/>
          </p:nvSpPr>
          <p:spPr>
            <a:xfrm>
              <a:off x="1565675" y="1012350"/>
              <a:ext cx="4409625" cy="3402600"/>
            </a:xfrm>
            <a:custGeom>
              <a:avLst/>
              <a:gdLst/>
              <a:ahLst/>
              <a:cxnLst/>
              <a:rect l="l" t="t" r="r" b="b"/>
              <a:pathLst>
                <a:path w="176385" h="136104" extrusionOk="0">
                  <a:moveTo>
                    <a:pt x="105635" y="1"/>
                  </a:moveTo>
                  <a:cubicBezTo>
                    <a:pt x="99094" y="1"/>
                    <a:pt x="92732" y="998"/>
                    <a:pt x="87021" y="3089"/>
                  </a:cubicBezTo>
                  <a:cubicBezTo>
                    <a:pt x="67940" y="10127"/>
                    <a:pt x="61235" y="31309"/>
                    <a:pt x="44557" y="41450"/>
                  </a:cubicBezTo>
                  <a:cubicBezTo>
                    <a:pt x="29213" y="50790"/>
                    <a:pt x="15269" y="58428"/>
                    <a:pt x="9899" y="76241"/>
                  </a:cubicBezTo>
                  <a:cubicBezTo>
                    <a:pt x="0" y="109082"/>
                    <a:pt x="32918" y="136103"/>
                    <a:pt x="63720" y="136103"/>
                  </a:cubicBezTo>
                  <a:cubicBezTo>
                    <a:pt x="68209" y="136103"/>
                    <a:pt x="72653" y="135530"/>
                    <a:pt x="76913" y="134316"/>
                  </a:cubicBezTo>
                  <a:cubicBezTo>
                    <a:pt x="87488" y="131280"/>
                    <a:pt x="96427" y="124943"/>
                    <a:pt x="107702" y="124909"/>
                  </a:cubicBezTo>
                  <a:cubicBezTo>
                    <a:pt x="107948" y="124909"/>
                    <a:pt x="108192" y="124908"/>
                    <a:pt x="108435" y="124908"/>
                  </a:cubicBezTo>
                  <a:cubicBezTo>
                    <a:pt x="115673" y="124908"/>
                    <a:pt x="121416" y="125217"/>
                    <a:pt x="126496" y="125217"/>
                  </a:cubicBezTo>
                  <a:cubicBezTo>
                    <a:pt x="137084" y="125217"/>
                    <a:pt x="144794" y="123876"/>
                    <a:pt x="157171" y="115603"/>
                  </a:cubicBezTo>
                  <a:cubicBezTo>
                    <a:pt x="175417" y="103461"/>
                    <a:pt x="176384" y="78409"/>
                    <a:pt x="170547" y="56027"/>
                  </a:cubicBezTo>
                  <a:cubicBezTo>
                    <a:pt x="167211" y="43251"/>
                    <a:pt x="161640" y="31342"/>
                    <a:pt x="155836" y="23170"/>
                  </a:cubicBezTo>
                  <a:cubicBezTo>
                    <a:pt x="145421" y="8529"/>
                    <a:pt x="124763" y="1"/>
                    <a:pt x="105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 dirty="0"/>
            </a:p>
          </p:txBody>
        </p:sp>
        <p:sp>
          <p:nvSpPr>
            <p:cNvPr id="279" name="Google Shape;279;p45"/>
            <p:cNvSpPr/>
            <p:nvPr/>
          </p:nvSpPr>
          <p:spPr>
            <a:xfrm>
              <a:off x="5099650" y="2739850"/>
              <a:ext cx="731375" cy="231075"/>
            </a:xfrm>
            <a:custGeom>
              <a:avLst/>
              <a:gdLst/>
              <a:ahLst/>
              <a:cxnLst/>
              <a:rect l="l" t="t" r="r" b="b"/>
              <a:pathLst>
                <a:path w="29255" h="9243" extrusionOk="0">
                  <a:moveTo>
                    <a:pt x="18441" y="0"/>
                  </a:moveTo>
                  <a:cubicBezTo>
                    <a:pt x="13981" y="0"/>
                    <a:pt x="15192" y="3217"/>
                    <a:pt x="13944" y="4006"/>
                  </a:cubicBezTo>
                  <a:cubicBezTo>
                    <a:pt x="13611" y="4216"/>
                    <a:pt x="13343" y="4283"/>
                    <a:pt x="13105" y="4283"/>
                  </a:cubicBezTo>
                  <a:cubicBezTo>
                    <a:pt x="12674" y="4283"/>
                    <a:pt x="12344" y="4061"/>
                    <a:pt x="11914" y="4061"/>
                  </a:cubicBezTo>
                  <a:cubicBezTo>
                    <a:pt x="11676" y="4061"/>
                    <a:pt x="11408" y="4129"/>
                    <a:pt x="11075" y="4339"/>
                  </a:cubicBezTo>
                  <a:cubicBezTo>
                    <a:pt x="9841" y="5140"/>
                    <a:pt x="10408" y="6741"/>
                    <a:pt x="9374" y="6974"/>
                  </a:cubicBezTo>
                  <a:cubicBezTo>
                    <a:pt x="9284" y="6995"/>
                    <a:pt x="9192" y="7004"/>
                    <a:pt x="9097" y="7004"/>
                  </a:cubicBezTo>
                  <a:cubicBezTo>
                    <a:pt x="8371" y="7004"/>
                    <a:pt x="7512" y="6472"/>
                    <a:pt x="6650" y="6472"/>
                  </a:cubicBezTo>
                  <a:cubicBezTo>
                    <a:pt x="6333" y="6472"/>
                    <a:pt x="6016" y="6544"/>
                    <a:pt x="5704" y="6741"/>
                  </a:cubicBezTo>
                  <a:cubicBezTo>
                    <a:pt x="4470" y="7541"/>
                    <a:pt x="4470" y="8242"/>
                    <a:pt x="3903" y="8242"/>
                  </a:cubicBezTo>
                  <a:cubicBezTo>
                    <a:pt x="3503" y="8242"/>
                    <a:pt x="2865" y="8034"/>
                    <a:pt x="2287" y="8034"/>
                  </a:cubicBezTo>
                  <a:cubicBezTo>
                    <a:pt x="1998" y="8034"/>
                    <a:pt x="1724" y="8086"/>
                    <a:pt x="1501" y="8242"/>
                  </a:cubicBezTo>
                  <a:cubicBezTo>
                    <a:pt x="801" y="8676"/>
                    <a:pt x="0" y="9243"/>
                    <a:pt x="0" y="9243"/>
                  </a:cubicBezTo>
                  <a:lnTo>
                    <a:pt x="28921" y="9243"/>
                  </a:lnTo>
                  <a:cubicBezTo>
                    <a:pt x="28921" y="9243"/>
                    <a:pt x="29255" y="8242"/>
                    <a:pt x="27987" y="7541"/>
                  </a:cubicBezTo>
                  <a:cubicBezTo>
                    <a:pt x="26753" y="6874"/>
                    <a:pt x="26186" y="7441"/>
                    <a:pt x="25719" y="6874"/>
                  </a:cubicBezTo>
                  <a:cubicBezTo>
                    <a:pt x="25252" y="6307"/>
                    <a:pt x="26953" y="4806"/>
                    <a:pt x="23550" y="3305"/>
                  </a:cubicBezTo>
                  <a:cubicBezTo>
                    <a:pt x="23550" y="3305"/>
                    <a:pt x="23317" y="136"/>
                    <a:pt x="18647" y="3"/>
                  </a:cubicBezTo>
                  <a:cubicBezTo>
                    <a:pt x="18577" y="1"/>
                    <a:pt x="18508" y="0"/>
                    <a:pt x="18441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0" name="Google Shape;280;p45"/>
            <p:cNvSpPr/>
            <p:nvPr/>
          </p:nvSpPr>
          <p:spPr>
            <a:xfrm>
              <a:off x="4460850" y="1437200"/>
              <a:ext cx="1014100" cy="320350"/>
            </a:xfrm>
            <a:custGeom>
              <a:avLst/>
              <a:gdLst/>
              <a:ahLst/>
              <a:cxnLst/>
              <a:rect l="l" t="t" r="r" b="b"/>
              <a:pathLst>
                <a:path w="40564" h="12814" extrusionOk="0">
                  <a:moveTo>
                    <a:pt x="25478" y="0"/>
                  </a:moveTo>
                  <a:cubicBezTo>
                    <a:pt x="19377" y="0"/>
                    <a:pt x="21051" y="4428"/>
                    <a:pt x="19315" y="5542"/>
                  </a:cubicBezTo>
                  <a:cubicBezTo>
                    <a:pt x="18857" y="5832"/>
                    <a:pt x="18488" y="5925"/>
                    <a:pt x="18161" y="5925"/>
                  </a:cubicBezTo>
                  <a:cubicBezTo>
                    <a:pt x="17573" y="5925"/>
                    <a:pt x="17120" y="5626"/>
                    <a:pt x="16532" y="5626"/>
                  </a:cubicBezTo>
                  <a:cubicBezTo>
                    <a:pt x="16205" y="5626"/>
                    <a:pt x="15836" y="5719"/>
                    <a:pt x="15378" y="6009"/>
                  </a:cubicBezTo>
                  <a:cubicBezTo>
                    <a:pt x="13644" y="7110"/>
                    <a:pt x="14411" y="9345"/>
                    <a:pt x="13010" y="9645"/>
                  </a:cubicBezTo>
                  <a:cubicBezTo>
                    <a:pt x="12893" y="9669"/>
                    <a:pt x="12772" y="9680"/>
                    <a:pt x="12649" y="9680"/>
                  </a:cubicBezTo>
                  <a:cubicBezTo>
                    <a:pt x="11637" y="9680"/>
                    <a:pt x="10437" y="8941"/>
                    <a:pt x="9242" y="8941"/>
                  </a:cubicBezTo>
                  <a:cubicBezTo>
                    <a:pt x="8804" y="8941"/>
                    <a:pt x="8367" y="9040"/>
                    <a:pt x="7940" y="9311"/>
                  </a:cubicBezTo>
                  <a:cubicBezTo>
                    <a:pt x="6205" y="10445"/>
                    <a:pt x="6205" y="11379"/>
                    <a:pt x="5405" y="11379"/>
                  </a:cubicBezTo>
                  <a:cubicBezTo>
                    <a:pt x="4871" y="11379"/>
                    <a:pt x="3996" y="11098"/>
                    <a:pt x="3186" y="11098"/>
                  </a:cubicBezTo>
                  <a:cubicBezTo>
                    <a:pt x="2781" y="11098"/>
                    <a:pt x="2391" y="11168"/>
                    <a:pt x="2069" y="11379"/>
                  </a:cubicBezTo>
                  <a:cubicBezTo>
                    <a:pt x="1102" y="12013"/>
                    <a:pt x="1" y="12814"/>
                    <a:pt x="1" y="12814"/>
                  </a:cubicBezTo>
                  <a:lnTo>
                    <a:pt x="40063" y="12814"/>
                  </a:lnTo>
                  <a:cubicBezTo>
                    <a:pt x="40063" y="12814"/>
                    <a:pt x="40563" y="11379"/>
                    <a:pt x="38795" y="10445"/>
                  </a:cubicBezTo>
                  <a:cubicBezTo>
                    <a:pt x="37061" y="9478"/>
                    <a:pt x="36260" y="10279"/>
                    <a:pt x="35626" y="9478"/>
                  </a:cubicBezTo>
                  <a:cubicBezTo>
                    <a:pt x="34992" y="8711"/>
                    <a:pt x="37394" y="6676"/>
                    <a:pt x="32624" y="4575"/>
                  </a:cubicBezTo>
                  <a:cubicBezTo>
                    <a:pt x="32624" y="4575"/>
                    <a:pt x="32324" y="138"/>
                    <a:pt x="25819" y="5"/>
                  </a:cubicBezTo>
                  <a:cubicBezTo>
                    <a:pt x="25703" y="2"/>
                    <a:pt x="25589" y="0"/>
                    <a:pt x="25478" y="0"/>
                  </a:cubicBezTo>
                  <a:close/>
                </a:path>
              </a:pathLst>
            </a:custGeom>
            <a:solidFill>
              <a:srgbClr val="4DD2FF"/>
            </a:solidFill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1" name="Google Shape;281;p45"/>
            <p:cNvSpPr/>
            <p:nvPr/>
          </p:nvSpPr>
          <p:spPr>
            <a:xfrm>
              <a:off x="4460850" y="1437200"/>
              <a:ext cx="1014100" cy="320350"/>
            </a:xfrm>
            <a:custGeom>
              <a:avLst/>
              <a:gdLst/>
              <a:ahLst/>
              <a:cxnLst/>
              <a:rect l="l" t="t" r="r" b="b"/>
              <a:pathLst>
                <a:path w="40564" h="12814" extrusionOk="0">
                  <a:moveTo>
                    <a:pt x="25478" y="0"/>
                  </a:moveTo>
                  <a:cubicBezTo>
                    <a:pt x="19377" y="0"/>
                    <a:pt x="21051" y="4428"/>
                    <a:pt x="19315" y="5542"/>
                  </a:cubicBezTo>
                  <a:cubicBezTo>
                    <a:pt x="18857" y="5832"/>
                    <a:pt x="18488" y="5925"/>
                    <a:pt x="18161" y="5925"/>
                  </a:cubicBezTo>
                  <a:cubicBezTo>
                    <a:pt x="17573" y="5925"/>
                    <a:pt x="17120" y="5626"/>
                    <a:pt x="16532" y="5626"/>
                  </a:cubicBezTo>
                  <a:cubicBezTo>
                    <a:pt x="16205" y="5626"/>
                    <a:pt x="15836" y="5719"/>
                    <a:pt x="15378" y="6009"/>
                  </a:cubicBezTo>
                  <a:cubicBezTo>
                    <a:pt x="13644" y="7110"/>
                    <a:pt x="14411" y="9345"/>
                    <a:pt x="13010" y="9645"/>
                  </a:cubicBezTo>
                  <a:cubicBezTo>
                    <a:pt x="12893" y="9669"/>
                    <a:pt x="12772" y="9680"/>
                    <a:pt x="12649" y="9680"/>
                  </a:cubicBezTo>
                  <a:cubicBezTo>
                    <a:pt x="11637" y="9680"/>
                    <a:pt x="10437" y="8941"/>
                    <a:pt x="9242" y="8941"/>
                  </a:cubicBezTo>
                  <a:cubicBezTo>
                    <a:pt x="8804" y="8941"/>
                    <a:pt x="8367" y="9040"/>
                    <a:pt x="7940" y="9311"/>
                  </a:cubicBezTo>
                  <a:cubicBezTo>
                    <a:pt x="6205" y="10445"/>
                    <a:pt x="6205" y="11379"/>
                    <a:pt x="5405" y="11379"/>
                  </a:cubicBezTo>
                  <a:cubicBezTo>
                    <a:pt x="4871" y="11379"/>
                    <a:pt x="3996" y="11098"/>
                    <a:pt x="3186" y="11098"/>
                  </a:cubicBezTo>
                  <a:cubicBezTo>
                    <a:pt x="2781" y="11098"/>
                    <a:pt x="2391" y="11168"/>
                    <a:pt x="2069" y="11379"/>
                  </a:cubicBezTo>
                  <a:cubicBezTo>
                    <a:pt x="1102" y="12013"/>
                    <a:pt x="1" y="12814"/>
                    <a:pt x="1" y="12814"/>
                  </a:cubicBezTo>
                  <a:lnTo>
                    <a:pt x="40063" y="12814"/>
                  </a:lnTo>
                  <a:cubicBezTo>
                    <a:pt x="40063" y="12814"/>
                    <a:pt x="40563" y="11379"/>
                    <a:pt x="38795" y="10445"/>
                  </a:cubicBezTo>
                  <a:cubicBezTo>
                    <a:pt x="37061" y="9478"/>
                    <a:pt x="36260" y="10279"/>
                    <a:pt x="35626" y="9478"/>
                  </a:cubicBezTo>
                  <a:cubicBezTo>
                    <a:pt x="34992" y="8711"/>
                    <a:pt x="37394" y="6676"/>
                    <a:pt x="32624" y="4575"/>
                  </a:cubicBezTo>
                  <a:cubicBezTo>
                    <a:pt x="32624" y="4575"/>
                    <a:pt x="32324" y="138"/>
                    <a:pt x="25819" y="5"/>
                  </a:cubicBezTo>
                  <a:cubicBezTo>
                    <a:pt x="25703" y="2"/>
                    <a:pt x="25589" y="0"/>
                    <a:pt x="25478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 dirty="0"/>
            </a:p>
          </p:txBody>
        </p:sp>
        <p:sp>
          <p:nvSpPr>
            <p:cNvPr id="282" name="Google Shape;282;p45"/>
            <p:cNvSpPr/>
            <p:nvPr/>
          </p:nvSpPr>
          <p:spPr>
            <a:xfrm>
              <a:off x="3165775" y="1305400"/>
              <a:ext cx="1430200" cy="452150"/>
            </a:xfrm>
            <a:custGeom>
              <a:avLst/>
              <a:gdLst/>
              <a:ahLst/>
              <a:cxnLst/>
              <a:rect l="l" t="t" r="r" b="b"/>
              <a:pathLst>
                <a:path w="57208" h="18086" extrusionOk="0">
                  <a:moveTo>
                    <a:pt x="35952" y="0"/>
                  </a:moveTo>
                  <a:cubicBezTo>
                    <a:pt x="27371" y="0"/>
                    <a:pt x="29678" y="6272"/>
                    <a:pt x="27253" y="7812"/>
                  </a:cubicBezTo>
                  <a:cubicBezTo>
                    <a:pt x="26602" y="8225"/>
                    <a:pt x="26076" y="8358"/>
                    <a:pt x="25610" y="8358"/>
                  </a:cubicBezTo>
                  <a:cubicBezTo>
                    <a:pt x="24776" y="8358"/>
                    <a:pt x="24133" y="7933"/>
                    <a:pt x="23306" y="7933"/>
                  </a:cubicBezTo>
                  <a:cubicBezTo>
                    <a:pt x="22844" y="7933"/>
                    <a:pt x="22325" y="8065"/>
                    <a:pt x="21682" y="8479"/>
                  </a:cubicBezTo>
                  <a:cubicBezTo>
                    <a:pt x="19214" y="10047"/>
                    <a:pt x="20348" y="13182"/>
                    <a:pt x="18347" y="13616"/>
                  </a:cubicBezTo>
                  <a:cubicBezTo>
                    <a:pt x="18179" y="13652"/>
                    <a:pt x="18005" y="13669"/>
                    <a:pt x="17828" y="13669"/>
                  </a:cubicBezTo>
                  <a:cubicBezTo>
                    <a:pt x="16419" y="13669"/>
                    <a:pt x="14735" y="12650"/>
                    <a:pt x="13063" y="12650"/>
                  </a:cubicBezTo>
                  <a:cubicBezTo>
                    <a:pt x="12438" y="12650"/>
                    <a:pt x="11815" y="12792"/>
                    <a:pt x="11208" y="13182"/>
                  </a:cubicBezTo>
                  <a:cubicBezTo>
                    <a:pt x="8740" y="14750"/>
                    <a:pt x="8740" y="16084"/>
                    <a:pt x="7606" y="16084"/>
                  </a:cubicBezTo>
                  <a:cubicBezTo>
                    <a:pt x="6872" y="16084"/>
                    <a:pt x="5634" y="15699"/>
                    <a:pt x="4495" y="15699"/>
                  </a:cubicBezTo>
                  <a:cubicBezTo>
                    <a:pt x="3925" y="15699"/>
                    <a:pt x="3381" y="15795"/>
                    <a:pt x="2936" y="16084"/>
                  </a:cubicBezTo>
                  <a:cubicBezTo>
                    <a:pt x="1568" y="16985"/>
                    <a:pt x="0" y="18086"/>
                    <a:pt x="0" y="18086"/>
                  </a:cubicBezTo>
                  <a:lnTo>
                    <a:pt x="56507" y="18086"/>
                  </a:lnTo>
                  <a:cubicBezTo>
                    <a:pt x="56507" y="18086"/>
                    <a:pt x="57208" y="16084"/>
                    <a:pt x="54739" y="14750"/>
                  </a:cubicBezTo>
                  <a:cubicBezTo>
                    <a:pt x="52271" y="13382"/>
                    <a:pt x="51170" y="14517"/>
                    <a:pt x="50270" y="13382"/>
                  </a:cubicBezTo>
                  <a:cubicBezTo>
                    <a:pt x="49369" y="12282"/>
                    <a:pt x="52738" y="9380"/>
                    <a:pt x="46033" y="6478"/>
                  </a:cubicBezTo>
                  <a:cubicBezTo>
                    <a:pt x="46033" y="6478"/>
                    <a:pt x="45566" y="206"/>
                    <a:pt x="36426" y="6"/>
                  </a:cubicBezTo>
                  <a:cubicBezTo>
                    <a:pt x="36265" y="2"/>
                    <a:pt x="36107" y="0"/>
                    <a:pt x="3595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3" name="Google Shape;283;p45"/>
            <p:cNvSpPr/>
            <p:nvPr/>
          </p:nvSpPr>
          <p:spPr>
            <a:xfrm>
              <a:off x="1723900" y="2544525"/>
              <a:ext cx="100100" cy="77850"/>
            </a:xfrm>
            <a:custGeom>
              <a:avLst/>
              <a:gdLst/>
              <a:ahLst/>
              <a:cxnLst/>
              <a:rect l="l" t="t" r="r" b="b"/>
              <a:pathLst>
                <a:path w="4004" h="3114" extrusionOk="0">
                  <a:moveTo>
                    <a:pt x="1241" y="0"/>
                  </a:moveTo>
                  <a:cubicBezTo>
                    <a:pt x="1194" y="0"/>
                    <a:pt x="1147" y="3"/>
                    <a:pt x="1101" y="10"/>
                  </a:cubicBezTo>
                  <a:cubicBezTo>
                    <a:pt x="434" y="110"/>
                    <a:pt x="1" y="777"/>
                    <a:pt x="167" y="1411"/>
                  </a:cubicBezTo>
                  <a:cubicBezTo>
                    <a:pt x="334" y="2078"/>
                    <a:pt x="1035" y="2579"/>
                    <a:pt x="1602" y="2845"/>
                  </a:cubicBezTo>
                  <a:cubicBezTo>
                    <a:pt x="2175" y="3091"/>
                    <a:pt x="3418" y="3113"/>
                    <a:pt x="3851" y="3113"/>
                  </a:cubicBezTo>
                  <a:cubicBezTo>
                    <a:pt x="3947" y="3113"/>
                    <a:pt x="4003" y="3112"/>
                    <a:pt x="4003" y="3112"/>
                  </a:cubicBezTo>
                  <a:cubicBezTo>
                    <a:pt x="4003" y="3112"/>
                    <a:pt x="3637" y="1978"/>
                    <a:pt x="3603" y="1911"/>
                  </a:cubicBezTo>
                  <a:cubicBezTo>
                    <a:pt x="3254" y="1182"/>
                    <a:pt x="2152" y="0"/>
                    <a:pt x="12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4" name="Google Shape;284;p45"/>
            <p:cNvSpPr/>
            <p:nvPr/>
          </p:nvSpPr>
          <p:spPr>
            <a:xfrm>
              <a:off x="1723900" y="2420925"/>
              <a:ext cx="622975" cy="817700"/>
            </a:xfrm>
            <a:custGeom>
              <a:avLst/>
              <a:gdLst/>
              <a:ahLst/>
              <a:cxnLst/>
              <a:rect l="l" t="t" r="r" b="b"/>
              <a:pathLst>
                <a:path w="24919" h="32708" extrusionOk="0">
                  <a:moveTo>
                    <a:pt x="11742" y="25269"/>
                  </a:moveTo>
                  <a:cubicBezTo>
                    <a:pt x="12309" y="25769"/>
                    <a:pt x="12943" y="26203"/>
                    <a:pt x="13644" y="26536"/>
                  </a:cubicBezTo>
                  <a:cubicBezTo>
                    <a:pt x="13477" y="26936"/>
                    <a:pt x="13310" y="27370"/>
                    <a:pt x="13143" y="27737"/>
                  </a:cubicBezTo>
                  <a:cubicBezTo>
                    <a:pt x="12543" y="29071"/>
                    <a:pt x="12043" y="30139"/>
                    <a:pt x="11642" y="30906"/>
                  </a:cubicBezTo>
                  <a:cubicBezTo>
                    <a:pt x="11576" y="31073"/>
                    <a:pt x="11509" y="31206"/>
                    <a:pt x="11442" y="31306"/>
                  </a:cubicBezTo>
                  <a:lnTo>
                    <a:pt x="11375" y="31306"/>
                  </a:lnTo>
                  <a:cubicBezTo>
                    <a:pt x="11375" y="31173"/>
                    <a:pt x="11342" y="31006"/>
                    <a:pt x="11309" y="30839"/>
                  </a:cubicBezTo>
                  <a:cubicBezTo>
                    <a:pt x="11175" y="30005"/>
                    <a:pt x="11008" y="28771"/>
                    <a:pt x="10708" y="27337"/>
                  </a:cubicBezTo>
                  <a:cubicBezTo>
                    <a:pt x="10642" y="26870"/>
                    <a:pt x="10541" y="26403"/>
                    <a:pt x="10408" y="25902"/>
                  </a:cubicBezTo>
                  <a:cubicBezTo>
                    <a:pt x="10875" y="25702"/>
                    <a:pt x="11309" y="25502"/>
                    <a:pt x="11742" y="25269"/>
                  </a:cubicBezTo>
                  <a:close/>
                  <a:moveTo>
                    <a:pt x="5266" y="0"/>
                  </a:moveTo>
                  <a:cubicBezTo>
                    <a:pt x="5099" y="0"/>
                    <a:pt x="4930" y="37"/>
                    <a:pt x="4771" y="117"/>
                  </a:cubicBezTo>
                  <a:cubicBezTo>
                    <a:pt x="3937" y="551"/>
                    <a:pt x="3670" y="2285"/>
                    <a:pt x="3837" y="3119"/>
                  </a:cubicBezTo>
                  <a:cubicBezTo>
                    <a:pt x="3837" y="3186"/>
                    <a:pt x="4170" y="4320"/>
                    <a:pt x="4170" y="4320"/>
                  </a:cubicBezTo>
                  <a:cubicBezTo>
                    <a:pt x="4137" y="4587"/>
                    <a:pt x="4104" y="4887"/>
                    <a:pt x="4070" y="5188"/>
                  </a:cubicBezTo>
                  <a:cubicBezTo>
                    <a:pt x="4003" y="5788"/>
                    <a:pt x="3937" y="6455"/>
                    <a:pt x="3937" y="7189"/>
                  </a:cubicBezTo>
                  <a:cubicBezTo>
                    <a:pt x="3903" y="7956"/>
                    <a:pt x="3903" y="8757"/>
                    <a:pt x="3970" y="9524"/>
                  </a:cubicBezTo>
                  <a:cubicBezTo>
                    <a:pt x="4037" y="10425"/>
                    <a:pt x="4170" y="11292"/>
                    <a:pt x="4404" y="12159"/>
                  </a:cubicBezTo>
                  <a:cubicBezTo>
                    <a:pt x="4237" y="11926"/>
                    <a:pt x="3803" y="11292"/>
                    <a:pt x="3770" y="11225"/>
                  </a:cubicBezTo>
                  <a:cubicBezTo>
                    <a:pt x="3291" y="10690"/>
                    <a:pt x="2171" y="9942"/>
                    <a:pt x="1292" y="9942"/>
                  </a:cubicBezTo>
                  <a:cubicBezTo>
                    <a:pt x="1129" y="9942"/>
                    <a:pt x="975" y="9967"/>
                    <a:pt x="835" y="10024"/>
                  </a:cubicBezTo>
                  <a:cubicBezTo>
                    <a:pt x="234" y="10325"/>
                    <a:pt x="1" y="11058"/>
                    <a:pt x="334" y="11659"/>
                  </a:cubicBezTo>
                  <a:cubicBezTo>
                    <a:pt x="668" y="12259"/>
                    <a:pt x="1468" y="12559"/>
                    <a:pt x="2102" y="12626"/>
                  </a:cubicBezTo>
                  <a:cubicBezTo>
                    <a:pt x="2189" y="12643"/>
                    <a:pt x="2289" y="12650"/>
                    <a:pt x="2397" y="12650"/>
                  </a:cubicBezTo>
                  <a:cubicBezTo>
                    <a:pt x="3155" y="12650"/>
                    <a:pt x="4320" y="12288"/>
                    <a:pt x="4437" y="12259"/>
                  </a:cubicBezTo>
                  <a:cubicBezTo>
                    <a:pt x="4704" y="13160"/>
                    <a:pt x="5038" y="14027"/>
                    <a:pt x="5438" y="14861"/>
                  </a:cubicBezTo>
                  <a:cubicBezTo>
                    <a:pt x="5671" y="15328"/>
                    <a:pt x="5871" y="15795"/>
                    <a:pt x="6105" y="16296"/>
                  </a:cubicBezTo>
                  <a:cubicBezTo>
                    <a:pt x="5972" y="16095"/>
                    <a:pt x="5838" y="15895"/>
                    <a:pt x="5838" y="15862"/>
                  </a:cubicBezTo>
                  <a:cubicBezTo>
                    <a:pt x="5359" y="15327"/>
                    <a:pt x="4239" y="14578"/>
                    <a:pt x="3360" y="14578"/>
                  </a:cubicBezTo>
                  <a:cubicBezTo>
                    <a:pt x="3197" y="14578"/>
                    <a:pt x="3043" y="14604"/>
                    <a:pt x="2903" y="14661"/>
                  </a:cubicBezTo>
                  <a:cubicBezTo>
                    <a:pt x="2302" y="14961"/>
                    <a:pt x="2069" y="15695"/>
                    <a:pt x="2436" y="16296"/>
                  </a:cubicBezTo>
                  <a:cubicBezTo>
                    <a:pt x="2736" y="16863"/>
                    <a:pt x="3536" y="17163"/>
                    <a:pt x="4170" y="17263"/>
                  </a:cubicBezTo>
                  <a:cubicBezTo>
                    <a:pt x="4245" y="17275"/>
                    <a:pt x="4329" y="17280"/>
                    <a:pt x="4420" y="17280"/>
                  </a:cubicBezTo>
                  <a:cubicBezTo>
                    <a:pt x="5098" y="17280"/>
                    <a:pt x="6144" y="16984"/>
                    <a:pt x="6439" y="16896"/>
                  </a:cubicBezTo>
                  <a:cubicBezTo>
                    <a:pt x="6539" y="17096"/>
                    <a:pt x="6639" y="17263"/>
                    <a:pt x="6705" y="17463"/>
                  </a:cubicBezTo>
                  <a:cubicBezTo>
                    <a:pt x="7139" y="18330"/>
                    <a:pt x="7573" y="19198"/>
                    <a:pt x="8006" y="20065"/>
                  </a:cubicBezTo>
                  <a:cubicBezTo>
                    <a:pt x="8140" y="20365"/>
                    <a:pt x="8273" y="20665"/>
                    <a:pt x="8407" y="20966"/>
                  </a:cubicBezTo>
                  <a:lnTo>
                    <a:pt x="8173" y="20632"/>
                  </a:lnTo>
                  <a:cubicBezTo>
                    <a:pt x="7701" y="20076"/>
                    <a:pt x="6603" y="19335"/>
                    <a:pt x="5728" y="19335"/>
                  </a:cubicBezTo>
                  <a:cubicBezTo>
                    <a:pt x="5554" y="19335"/>
                    <a:pt x="5388" y="19364"/>
                    <a:pt x="5238" y="19431"/>
                  </a:cubicBezTo>
                  <a:cubicBezTo>
                    <a:pt x="4637" y="19698"/>
                    <a:pt x="4404" y="20465"/>
                    <a:pt x="4737" y="21032"/>
                  </a:cubicBezTo>
                  <a:cubicBezTo>
                    <a:pt x="5071" y="21633"/>
                    <a:pt x="5838" y="21933"/>
                    <a:pt x="6505" y="22033"/>
                  </a:cubicBezTo>
                  <a:cubicBezTo>
                    <a:pt x="7239" y="22033"/>
                    <a:pt x="8006" y="21900"/>
                    <a:pt x="8707" y="21699"/>
                  </a:cubicBezTo>
                  <a:cubicBezTo>
                    <a:pt x="8840" y="22000"/>
                    <a:pt x="8940" y="22333"/>
                    <a:pt x="9074" y="22633"/>
                  </a:cubicBezTo>
                  <a:cubicBezTo>
                    <a:pt x="9140" y="22834"/>
                    <a:pt x="9207" y="23034"/>
                    <a:pt x="9274" y="23267"/>
                  </a:cubicBezTo>
                  <a:cubicBezTo>
                    <a:pt x="9341" y="23467"/>
                    <a:pt x="9374" y="23667"/>
                    <a:pt x="9441" y="23901"/>
                  </a:cubicBezTo>
                  <a:cubicBezTo>
                    <a:pt x="9541" y="24335"/>
                    <a:pt x="9641" y="24735"/>
                    <a:pt x="9741" y="25169"/>
                  </a:cubicBezTo>
                  <a:cubicBezTo>
                    <a:pt x="9808" y="25435"/>
                    <a:pt x="9841" y="25702"/>
                    <a:pt x="9908" y="26002"/>
                  </a:cubicBezTo>
                  <a:cubicBezTo>
                    <a:pt x="9774" y="25669"/>
                    <a:pt x="9474" y="25102"/>
                    <a:pt x="9441" y="25035"/>
                  </a:cubicBezTo>
                  <a:cubicBezTo>
                    <a:pt x="9046" y="24398"/>
                    <a:pt x="7908" y="23403"/>
                    <a:pt x="7002" y="23403"/>
                  </a:cubicBezTo>
                  <a:cubicBezTo>
                    <a:pt x="6912" y="23403"/>
                    <a:pt x="6824" y="23413"/>
                    <a:pt x="6739" y="23434"/>
                  </a:cubicBezTo>
                  <a:cubicBezTo>
                    <a:pt x="6105" y="23601"/>
                    <a:pt x="5771" y="24301"/>
                    <a:pt x="6005" y="24935"/>
                  </a:cubicBezTo>
                  <a:cubicBezTo>
                    <a:pt x="6238" y="25569"/>
                    <a:pt x="6972" y="26002"/>
                    <a:pt x="7573" y="26203"/>
                  </a:cubicBezTo>
                  <a:cubicBezTo>
                    <a:pt x="7806" y="26269"/>
                    <a:pt x="8125" y="26292"/>
                    <a:pt x="8454" y="26292"/>
                  </a:cubicBezTo>
                  <a:cubicBezTo>
                    <a:pt x="9111" y="26292"/>
                    <a:pt x="9808" y="26203"/>
                    <a:pt x="9941" y="26203"/>
                  </a:cubicBezTo>
                  <a:cubicBezTo>
                    <a:pt x="10041" y="26636"/>
                    <a:pt x="10108" y="27070"/>
                    <a:pt x="10175" y="27504"/>
                  </a:cubicBezTo>
                  <a:cubicBezTo>
                    <a:pt x="10441" y="28938"/>
                    <a:pt x="10608" y="30105"/>
                    <a:pt x="10708" y="30973"/>
                  </a:cubicBezTo>
                  <a:cubicBezTo>
                    <a:pt x="10708" y="31106"/>
                    <a:pt x="10708" y="31240"/>
                    <a:pt x="10742" y="31373"/>
                  </a:cubicBezTo>
                  <a:lnTo>
                    <a:pt x="7806" y="31373"/>
                  </a:lnTo>
                  <a:lnTo>
                    <a:pt x="8874" y="32707"/>
                  </a:lnTo>
                  <a:lnTo>
                    <a:pt x="13810" y="32707"/>
                  </a:lnTo>
                  <a:lnTo>
                    <a:pt x="14878" y="31373"/>
                  </a:lnTo>
                  <a:lnTo>
                    <a:pt x="12176" y="31373"/>
                  </a:lnTo>
                  <a:cubicBezTo>
                    <a:pt x="12176" y="31340"/>
                    <a:pt x="12209" y="31306"/>
                    <a:pt x="12243" y="31240"/>
                  </a:cubicBezTo>
                  <a:cubicBezTo>
                    <a:pt x="12610" y="30472"/>
                    <a:pt x="13110" y="29372"/>
                    <a:pt x="13677" y="28004"/>
                  </a:cubicBezTo>
                  <a:cubicBezTo>
                    <a:pt x="13844" y="27604"/>
                    <a:pt x="14011" y="27137"/>
                    <a:pt x="14211" y="26670"/>
                  </a:cubicBezTo>
                  <a:cubicBezTo>
                    <a:pt x="14342" y="26696"/>
                    <a:pt x="15295" y="26886"/>
                    <a:pt x="16022" y="26886"/>
                  </a:cubicBezTo>
                  <a:cubicBezTo>
                    <a:pt x="16221" y="26886"/>
                    <a:pt x="16402" y="26872"/>
                    <a:pt x="16546" y="26836"/>
                  </a:cubicBezTo>
                  <a:cubicBezTo>
                    <a:pt x="17180" y="26703"/>
                    <a:pt x="17947" y="26336"/>
                    <a:pt x="18214" y="25736"/>
                  </a:cubicBezTo>
                  <a:cubicBezTo>
                    <a:pt x="18514" y="25102"/>
                    <a:pt x="18214" y="24368"/>
                    <a:pt x="17580" y="24134"/>
                  </a:cubicBezTo>
                  <a:cubicBezTo>
                    <a:pt x="17470" y="24098"/>
                    <a:pt x="17353" y="24081"/>
                    <a:pt x="17231" y="24081"/>
                  </a:cubicBezTo>
                  <a:cubicBezTo>
                    <a:pt x="16351" y="24081"/>
                    <a:pt x="15217" y="24954"/>
                    <a:pt x="14778" y="25569"/>
                  </a:cubicBezTo>
                  <a:cubicBezTo>
                    <a:pt x="14744" y="25602"/>
                    <a:pt x="14478" y="26103"/>
                    <a:pt x="14311" y="26403"/>
                  </a:cubicBezTo>
                  <a:cubicBezTo>
                    <a:pt x="14378" y="26203"/>
                    <a:pt x="14444" y="26036"/>
                    <a:pt x="14511" y="25836"/>
                  </a:cubicBezTo>
                  <a:cubicBezTo>
                    <a:pt x="14678" y="25435"/>
                    <a:pt x="14811" y="25035"/>
                    <a:pt x="14945" y="24601"/>
                  </a:cubicBezTo>
                  <a:lnTo>
                    <a:pt x="15111" y="23968"/>
                  </a:lnTo>
                  <a:cubicBezTo>
                    <a:pt x="15211" y="23734"/>
                    <a:pt x="15245" y="23501"/>
                    <a:pt x="15312" y="23301"/>
                  </a:cubicBezTo>
                  <a:cubicBezTo>
                    <a:pt x="15412" y="22767"/>
                    <a:pt x="15512" y="22233"/>
                    <a:pt x="15612" y="21699"/>
                  </a:cubicBezTo>
                  <a:cubicBezTo>
                    <a:pt x="15922" y="21823"/>
                    <a:pt x="17038" y="22207"/>
                    <a:pt x="17703" y="22207"/>
                  </a:cubicBezTo>
                  <a:cubicBezTo>
                    <a:pt x="17754" y="22207"/>
                    <a:pt x="17802" y="22204"/>
                    <a:pt x="17847" y="22200"/>
                  </a:cubicBezTo>
                  <a:cubicBezTo>
                    <a:pt x="18480" y="22166"/>
                    <a:pt x="19281" y="21933"/>
                    <a:pt x="19648" y="21366"/>
                  </a:cubicBezTo>
                  <a:cubicBezTo>
                    <a:pt x="20048" y="20832"/>
                    <a:pt x="19881" y="20065"/>
                    <a:pt x="19281" y="19731"/>
                  </a:cubicBezTo>
                  <a:cubicBezTo>
                    <a:pt x="19109" y="19645"/>
                    <a:pt x="18910" y="19608"/>
                    <a:pt x="18698" y="19608"/>
                  </a:cubicBezTo>
                  <a:cubicBezTo>
                    <a:pt x="17841" y="19608"/>
                    <a:pt x="16760" y="20217"/>
                    <a:pt x="16279" y="20699"/>
                  </a:cubicBezTo>
                  <a:cubicBezTo>
                    <a:pt x="16246" y="20732"/>
                    <a:pt x="15845" y="21232"/>
                    <a:pt x="15645" y="21499"/>
                  </a:cubicBezTo>
                  <a:cubicBezTo>
                    <a:pt x="15678" y="21166"/>
                    <a:pt x="15745" y="20832"/>
                    <a:pt x="15779" y="20532"/>
                  </a:cubicBezTo>
                  <a:cubicBezTo>
                    <a:pt x="15912" y="19565"/>
                    <a:pt x="15979" y="18597"/>
                    <a:pt x="16079" y="17630"/>
                  </a:cubicBezTo>
                  <a:cubicBezTo>
                    <a:pt x="16112" y="17330"/>
                    <a:pt x="16145" y="17029"/>
                    <a:pt x="16179" y="16729"/>
                  </a:cubicBezTo>
                  <a:cubicBezTo>
                    <a:pt x="16308" y="16794"/>
                    <a:pt x="17692" y="17298"/>
                    <a:pt x="18415" y="17298"/>
                  </a:cubicBezTo>
                  <a:cubicBezTo>
                    <a:pt x="18437" y="17298"/>
                    <a:pt x="18459" y="17297"/>
                    <a:pt x="18480" y="17296"/>
                  </a:cubicBezTo>
                  <a:cubicBezTo>
                    <a:pt x="19148" y="17230"/>
                    <a:pt x="19915" y="16996"/>
                    <a:pt x="20315" y="16462"/>
                  </a:cubicBezTo>
                  <a:cubicBezTo>
                    <a:pt x="20715" y="15895"/>
                    <a:pt x="20515" y="15095"/>
                    <a:pt x="19915" y="14794"/>
                  </a:cubicBezTo>
                  <a:cubicBezTo>
                    <a:pt x="19738" y="14699"/>
                    <a:pt x="19534" y="14658"/>
                    <a:pt x="19318" y="14658"/>
                  </a:cubicBezTo>
                  <a:cubicBezTo>
                    <a:pt x="18471" y="14658"/>
                    <a:pt x="17417" y="15284"/>
                    <a:pt x="16913" y="15762"/>
                  </a:cubicBezTo>
                  <a:cubicBezTo>
                    <a:pt x="16879" y="15795"/>
                    <a:pt x="16312" y="16496"/>
                    <a:pt x="16179" y="16696"/>
                  </a:cubicBezTo>
                  <a:cubicBezTo>
                    <a:pt x="16246" y="16029"/>
                    <a:pt x="16346" y="15395"/>
                    <a:pt x="16446" y="14761"/>
                  </a:cubicBezTo>
                  <a:cubicBezTo>
                    <a:pt x="16546" y="13894"/>
                    <a:pt x="16746" y="13060"/>
                    <a:pt x="16979" y="12226"/>
                  </a:cubicBezTo>
                  <a:cubicBezTo>
                    <a:pt x="17043" y="12226"/>
                    <a:pt x="18423" y="12765"/>
                    <a:pt x="19192" y="12765"/>
                  </a:cubicBezTo>
                  <a:cubicBezTo>
                    <a:pt x="19235" y="12765"/>
                    <a:pt x="19276" y="12763"/>
                    <a:pt x="19314" y="12760"/>
                  </a:cubicBezTo>
                  <a:cubicBezTo>
                    <a:pt x="19948" y="12726"/>
                    <a:pt x="20749" y="12493"/>
                    <a:pt x="21116" y="11926"/>
                  </a:cubicBezTo>
                  <a:cubicBezTo>
                    <a:pt x="21516" y="11359"/>
                    <a:pt x="21349" y="10591"/>
                    <a:pt x="20749" y="10258"/>
                  </a:cubicBezTo>
                  <a:cubicBezTo>
                    <a:pt x="20583" y="10172"/>
                    <a:pt x="20389" y="10134"/>
                    <a:pt x="20178" y="10134"/>
                  </a:cubicBezTo>
                  <a:cubicBezTo>
                    <a:pt x="19330" y="10134"/>
                    <a:pt x="18228" y="10744"/>
                    <a:pt x="17747" y="11225"/>
                  </a:cubicBezTo>
                  <a:cubicBezTo>
                    <a:pt x="17680" y="11292"/>
                    <a:pt x="17079" y="12026"/>
                    <a:pt x="16979" y="12159"/>
                  </a:cubicBezTo>
                  <a:cubicBezTo>
                    <a:pt x="16979" y="12126"/>
                    <a:pt x="17013" y="12059"/>
                    <a:pt x="17046" y="12026"/>
                  </a:cubicBezTo>
                  <a:cubicBezTo>
                    <a:pt x="17280" y="11192"/>
                    <a:pt x="17647" y="10391"/>
                    <a:pt x="18047" y="9624"/>
                  </a:cubicBezTo>
                  <a:cubicBezTo>
                    <a:pt x="18247" y="9190"/>
                    <a:pt x="18480" y="8790"/>
                    <a:pt x="18714" y="8423"/>
                  </a:cubicBezTo>
                  <a:cubicBezTo>
                    <a:pt x="19014" y="8557"/>
                    <a:pt x="20248" y="9157"/>
                    <a:pt x="20916" y="9190"/>
                  </a:cubicBezTo>
                  <a:cubicBezTo>
                    <a:pt x="20970" y="9193"/>
                    <a:pt x="21025" y="9195"/>
                    <a:pt x="21080" y="9195"/>
                  </a:cubicBezTo>
                  <a:cubicBezTo>
                    <a:pt x="21710" y="9195"/>
                    <a:pt x="22418" y="9016"/>
                    <a:pt x="22817" y="8557"/>
                  </a:cubicBezTo>
                  <a:cubicBezTo>
                    <a:pt x="23251" y="8023"/>
                    <a:pt x="23150" y="7256"/>
                    <a:pt x="22617" y="6889"/>
                  </a:cubicBezTo>
                  <a:cubicBezTo>
                    <a:pt x="22403" y="6746"/>
                    <a:pt x="22131" y="6687"/>
                    <a:pt x="21836" y="6687"/>
                  </a:cubicBezTo>
                  <a:cubicBezTo>
                    <a:pt x="21027" y="6687"/>
                    <a:pt x="20037" y="7132"/>
                    <a:pt x="19548" y="7523"/>
                  </a:cubicBezTo>
                  <a:cubicBezTo>
                    <a:pt x="19481" y="7556"/>
                    <a:pt x="19148" y="7889"/>
                    <a:pt x="18914" y="8123"/>
                  </a:cubicBezTo>
                  <a:cubicBezTo>
                    <a:pt x="19014" y="7956"/>
                    <a:pt x="19148" y="7789"/>
                    <a:pt x="19248" y="7623"/>
                  </a:cubicBezTo>
                  <a:cubicBezTo>
                    <a:pt x="19648" y="7022"/>
                    <a:pt x="20048" y="6488"/>
                    <a:pt x="20415" y="6021"/>
                  </a:cubicBezTo>
                  <a:cubicBezTo>
                    <a:pt x="20615" y="5755"/>
                    <a:pt x="20815" y="5521"/>
                    <a:pt x="20982" y="5288"/>
                  </a:cubicBezTo>
                  <a:cubicBezTo>
                    <a:pt x="21349" y="5288"/>
                    <a:pt x="22683" y="5254"/>
                    <a:pt x="23284" y="4987"/>
                  </a:cubicBezTo>
                  <a:cubicBezTo>
                    <a:pt x="23884" y="4687"/>
                    <a:pt x="24551" y="4187"/>
                    <a:pt x="24685" y="3520"/>
                  </a:cubicBezTo>
                  <a:cubicBezTo>
                    <a:pt x="24918" y="2853"/>
                    <a:pt x="24451" y="2119"/>
                    <a:pt x="23751" y="2019"/>
                  </a:cubicBezTo>
                  <a:cubicBezTo>
                    <a:pt x="23716" y="2015"/>
                    <a:pt x="23681" y="2013"/>
                    <a:pt x="23646" y="2013"/>
                  </a:cubicBezTo>
                  <a:cubicBezTo>
                    <a:pt x="22703" y="2013"/>
                    <a:pt x="21636" y="3280"/>
                    <a:pt x="21282" y="4020"/>
                  </a:cubicBezTo>
                  <a:cubicBezTo>
                    <a:pt x="21249" y="4087"/>
                    <a:pt x="20916" y="5221"/>
                    <a:pt x="20916" y="5221"/>
                  </a:cubicBezTo>
                  <a:cubicBezTo>
                    <a:pt x="20749" y="5421"/>
                    <a:pt x="20549" y="5621"/>
                    <a:pt x="20348" y="5888"/>
                  </a:cubicBezTo>
                  <a:cubicBezTo>
                    <a:pt x="19982" y="6355"/>
                    <a:pt x="19548" y="6855"/>
                    <a:pt x="19148" y="7456"/>
                  </a:cubicBezTo>
                  <a:cubicBezTo>
                    <a:pt x="18681" y="8090"/>
                    <a:pt x="18280" y="8757"/>
                    <a:pt x="17880" y="9457"/>
                  </a:cubicBezTo>
                  <a:cubicBezTo>
                    <a:pt x="17480" y="10224"/>
                    <a:pt x="17113" y="11025"/>
                    <a:pt x="16813" y="11892"/>
                  </a:cubicBezTo>
                  <a:lnTo>
                    <a:pt x="16813" y="10758"/>
                  </a:lnTo>
                  <a:cubicBezTo>
                    <a:pt x="16713" y="9924"/>
                    <a:pt x="15979" y="8356"/>
                    <a:pt x="15045" y="8156"/>
                  </a:cubicBezTo>
                  <a:cubicBezTo>
                    <a:pt x="14987" y="8148"/>
                    <a:pt x="14930" y="8144"/>
                    <a:pt x="14874" y="8144"/>
                  </a:cubicBezTo>
                  <a:cubicBezTo>
                    <a:pt x="14278" y="8144"/>
                    <a:pt x="13774" y="8614"/>
                    <a:pt x="13744" y="9224"/>
                  </a:cubicBezTo>
                  <a:cubicBezTo>
                    <a:pt x="13677" y="9924"/>
                    <a:pt x="14144" y="10591"/>
                    <a:pt x="14644" y="11025"/>
                  </a:cubicBezTo>
                  <a:cubicBezTo>
                    <a:pt x="15178" y="11492"/>
                    <a:pt x="16679" y="11959"/>
                    <a:pt x="16813" y="11992"/>
                  </a:cubicBezTo>
                  <a:cubicBezTo>
                    <a:pt x="16546" y="12860"/>
                    <a:pt x="16346" y="13727"/>
                    <a:pt x="16179" y="14628"/>
                  </a:cubicBezTo>
                  <a:cubicBezTo>
                    <a:pt x="16079" y="15128"/>
                    <a:pt x="16012" y="15662"/>
                    <a:pt x="15945" y="16162"/>
                  </a:cubicBezTo>
                  <a:lnTo>
                    <a:pt x="15945" y="15695"/>
                  </a:lnTo>
                  <a:cubicBezTo>
                    <a:pt x="15845" y="14861"/>
                    <a:pt x="15111" y="13260"/>
                    <a:pt x="14177" y="13093"/>
                  </a:cubicBezTo>
                  <a:cubicBezTo>
                    <a:pt x="14104" y="13079"/>
                    <a:pt x="14032" y="13072"/>
                    <a:pt x="13960" y="13072"/>
                  </a:cubicBezTo>
                  <a:cubicBezTo>
                    <a:pt x="13379" y="13072"/>
                    <a:pt x="12873" y="13537"/>
                    <a:pt x="12843" y="14161"/>
                  </a:cubicBezTo>
                  <a:cubicBezTo>
                    <a:pt x="12776" y="14828"/>
                    <a:pt x="13277" y="15495"/>
                    <a:pt x="13744" y="15929"/>
                  </a:cubicBezTo>
                  <a:cubicBezTo>
                    <a:pt x="14244" y="16362"/>
                    <a:pt x="15512" y="16796"/>
                    <a:pt x="15845" y="16896"/>
                  </a:cubicBezTo>
                  <a:lnTo>
                    <a:pt x="15779" y="17496"/>
                  </a:lnTo>
                  <a:cubicBezTo>
                    <a:pt x="15645" y="18464"/>
                    <a:pt x="15545" y="19431"/>
                    <a:pt x="15412" y="20365"/>
                  </a:cubicBezTo>
                  <a:cubicBezTo>
                    <a:pt x="15345" y="20699"/>
                    <a:pt x="15278" y="21032"/>
                    <a:pt x="15245" y="21366"/>
                  </a:cubicBezTo>
                  <a:lnTo>
                    <a:pt x="15245" y="20932"/>
                  </a:lnTo>
                  <a:cubicBezTo>
                    <a:pt x="15111" y="20098"/>
                    <a:pt x="14411" y="18497"/>
                    <a:pt x="13444" y="18330"/>
                  </a:cubicBezTo>
                  <a:cubicBezTo>
                    <a:pt x="13386" y="18322"/>
                    <a:pt x="13329" y="18318"/>
                    <a:pt x="13273" y="18318"/>
                  </a:cubicBezTo>
                  <a:cubicBezTo>
                    <a:pt x="12677" y="18318"/>
                    <a:pt x="12173" y="18788"/>
                    <a:pt x="12143" y="19398"/>
                  </a:cubicBezTo>
                  <a:cubicBezTo>
                    <a:pt x="12076" y="20065"/>
                    <a:pt x="12576" y="20765"/>
                    <a:pt x="13043" y="21199"/>
                  </a:cubicBezTo>
                  <a:cubicBezTo>
                    <a:pt x="13677" y="21599"/>
                    <a:pt x="14378" y="21933"/>
                    <a:pt x="15078" y="22133"/>
                  </a:cubicBezTo>
                  <a:cubicBezTo>
                    <a:pt x="15011" y="22467"/>
                    <a:pt x="14945" y="22800"/>
                    <a:pt x="14878" y="23100"/>
                  </a:cubicBezTo>
                  <a:cubicBezTo>
                    <a:pt x="14811" y="23334"/>
                    <a:pt x="14778" y="23534"/>
                    <a:pt x="14678" y="23768"/>
                  </a:cubicBezTo>
                  <a:cubicBezTo>
                    <a:pt x="14611" y="23968"/>
                    <a:pt x="14544" y="24168"/>
                    <a:pt x="14478" y="24401"/>
                  </a:cubicBezTo>
                  <a:cubicBezTo>
                    <a:pt x="14344" y="24768"/>
                    <a:pt x="14177" y="25202"/>
                    <a:pt x="14044" y="25569"/>
                  </a:cubicBezTo>
                  <a:cubicBezTo>
                    <a:pt x="13944" y="25836"/>
                    <a:pt x="13844" y="26103"/>
                    <a:pt x="13744" y="26369"/>
                  </a:cubicBezTo>
                  <a:cubicBezTo>
                    <a:pt x="13777" y="26036"/>
                    <a:pt x="13877" y="25369"/>
                    <a:pt x="13877" y="25335"/>
                  </a:cubicBezTo>
                  <a:cubicBezTo>
                    <a:pt x="13877" y="24568"/>
                    <a:pt x="13644" y="23801"/>
                    <a:pt x="13277" y="23167"/>
                  </a:cubicBezTo>
                  <a:cubicBezTo>
                    <a:pt x="13277" y="23067"/>
                    <a:pt x="13277" y="23000"/>
                    <a:pt x="13277" y="22900"/>
                  </a:cubicBezTo>
                  <a:cubicBezTo>
                    <a:pt x="13190" y="22325"/>
                    <a:pt x="12683" y="21899"/>
                    <a:pt x="12139" y="21899"/>
                  </a:cubicBezTo>
                  <a:cubicBezTo>
                    <a:pt x="12051" y="21899"/>
                    <a:pt x="11963" y="21910"/>
                    <a:pt x="11876" y="21933"/>
                  </a:cubicBezTo>
                  <a:cubicBezTo>
                    <a:pt x="10942" y="22166"/>
                    <a:pt x="10341" y="23801"/>
                    <a:pt x="10308" y="24668"/>
                  </a:cubicBezTo>
                  <a:cubicBezTo>
                    <a:pt x="10308" y="24735"/>
                    <a:pt x="10308" y="25269"/>
                    <a:pt x="10341" y="25602"/>
                  </a:cubicBezTo>
                  <a:cubicBezTo>
                    <a:pt x="10308" y="25402"/>
                    <a:pt x="10275" y="25235"/>
                    <a:pt x="10208" y="25002"/>
                  </a:cubicBezTo>
                  <a:cubicBezTo>
                    <a:pt x="10108" y="24601"/>
                    <a:pt x="10008" y="24168"/>
                    <a:pt x="9908" y="23768"/>
                  </a:cubicBezTo>
                  <a:cubicBezTo>
                    <a:pt x="9841" y="23567"/>
                    <a:pt x="9774" y="23334"/>
                    <a:pt x="9708" y="23134"/>
                  </a:cubicBezTo>
                  <a:cubicBezTo>
                    <a:pt x="9641" y="22900"/>
                    <a:pt x="9541" y="22700"/>
                    <a:pt x="9474" y="22467"/>
                  </a:cubicBezTo>
                  <a:cubicBezTo>
                    <a:pt x="9274" y="21966"/>
                    <a:pt x="9074" y="21466"/>
                    <a:pt x="8840" y="20966"/>
                  </a:cubicBezTo>
                  <a:cubicBezTo>
                    <a:pt x="9207" y="20899"/>
                    <a:pt x="10475" y="20565"/>
                    <a:pt x="11008" y="20165"/>
                  </a:cubicBezTo>
                  <a:cubicBezTo>
                    <a:pt x="11509" y="19765"/>
                    <a:pt x="12043" y="19131"/>
                    <a:pt x="12043" y="18464"/>
                  </a:cubicBezTo>
                  <a:cubicBezTo>
                    <a:pt x="12074" y="17803"/>
                    <a:pt x="11542" y="17291"/>
                    <a:pt x="10921" y="17291"/>
                  </a:cubicBezTo>
                  <a:cubicBezTo>
                    <a:pt x="10884" y="17291"/>
                    <a:pt x="10846" y="17292"/>
                    <a:pt x="10808" y="17296"/>
                  </a:cubicBezTo>
                  <a:cubicBezTo>
                    <a:pt x="9841" y="17396"/>
                    <a:pt x="9007" y="18931"/>
                    <a:pt x="8840" y="19765"/>
                  </a:cubicBezTo>
                  <a:cubicBezTo>
                    <a:pt x="8840" y="19831"/>
                    <a:pt x="8774" y="20432"/>
                    <a:pt x="8740" y="20765"/>
                  </a:cubicBezTo>
                  <a:cubicBezTo>
                    <a:pt x="8607" y="20465"/>
                    <a:pt x="8473" y="20165"/>
                    <a:pt x="8340" y="19865"/>
                  </a:cubicBezTo>
                  <a:cubicBezTo>
                    <a:pt x="7906" y="19031"/>
                    <a:pt x="7439" y="18164"/>
                    <a:pt x="6972" y="17296"/>
                  </a:cubicBezTo>
                  <a:cubicBezTo>
                    <a:pt x="6839" y="17029"/>
                    <a:pt x="6705" y="16763"/>
                    <a:pt x="6572" y="16529"/>
                  </a:cubicBezTo>
                  <a:cubicBezTo>
                    <a:pt x="6705" y="16496"/>
                    <a:pt x="8240" y="16129"/>
                    <a:pt x="8774" y="15695"/>
                  </a:cubicBezTo>
                  <a:cubicBezTo>
                    <a:pt x="9307" y="15295"/>
                    <a:pt x="9841" y="14661"/>
                    <a:pt x="9841" y="13960"/>
                  </a:cubicBezTo>
                  <a:cubicBezTo>
                    <a:pt x="9841" y="13329"/>
                    <a:pt x="9333" y="12788"/>
                    <a:pt x="8685" y="12788"/>
                  </a:cubicBezTo>
                  <a:cubicBezTo>
                    <a:pt x="8648" y="12788"/>
                    <a:pt x="8611" y="12789"/>
                    <a:pt x="8573" y="12793"/>
                  </a:cubicBezTo>
                  <a:cubicBezTo>
                    <a:pt x="7639" y="12893"/>
                    <a:pt x="6805" y="14427"/>
                    <a:pt x="6605" y="15261"/>
                  </a:cubicBezTo>
                  <a:cubicBezTo>
                    <a:pt x="6605" y="15328"/>
                    <a:pt x="6539" y="16229"/>
                    <a:pt x="6505" y="16462"/>
                  </a:cubicBezTo>
                  <a:cubicBezTo>
                    <a:pt x="6205" y="15862"/>
                    <a:pt x="5938" y="15295"/>
                    <a:pt x="5638" y="14694"/>
                  </a:cubicBezTo>
                  <a:cubicBezTo>
                    <a:pt x="5271" y="13927"/>
                    <a:pt x="4971" y="13093"/>
                    <a:pt x="4704" y="12293"/>
                  </a:cubicBezTo>
                  <a:cubicBezTo>
                    <a:pt x="4771" y="12293"/>
                    <a:pt x="6372" y="11892"/>
                    <a:pt x="6939" y="11459"/>
                  </a:cubicBezTo>
                  <a:cubicBezTo>
                    <a:pt x="7473" y="11058"/>
                    <a:pt x="8006" y="10425"/>
                    <a:pt x="8006" y="9724"/>
                  </a:cubicBezTo>
                  <a:cubicBezTo>
                    <a:pt x="8006" y="9093"/>
                    <a:pt x="7499" y="8551"/>
                    <a:pt x="6851" y="8551"/>
                  </a:cubicBezTo>
                  <a:cubicBezTo>
                    <a:pt x="6814" y="8551"/>
                    <a:pt x="6776" y="8553"/>
                    <a:pt x="6739" y="8557"/>
                  </a:cubicBezTo>
                  <a:cubicBezTo>
                    <a:pt x="5805" y="8690"/>
                    <a:pt x="4971" y="10191"/>
                    <a:pt x="4771" y="11058"/>
                  </a:cubicBezTo>
                  <a:cubicBezTo>
                    <a:pt x="4771" y="11125"/>
                    <a:pt x="4671" y="12059"/>
                    <a:pt x="4671" y="12226"/>
                  </a:cubicBezTo>
                  <a:cubicBezTo>
                    <a:pt x="4671" y="12193"/>
                    <a:pt x="4637" y="12159"/>
                    <a:pt x="4637" y="12092"/>
                  </a:cubicBezTo>
                  <a:cubicBezTo>
                    <a:pt x="4404" y="11259"/>
                    <a:pt x="4237" y="10391"/>
                    <a:pt x="4137" y="9524"/>
                  </a:cubicBezTo>
                  <a:cubicBezTo>
                    <a:pt x="4104" y="9057"/>
                    <a:pt x="4070" y="8590"/>
                    <a:pt x="4070" y="8156"/>
                  </a:cubicBezTo>
                  <a:cubicBezTo>
                    <a:pt x="4370" y="8123"/>
                    <a:pt x="5738" y="7923"/>
                    <a:pt x="6305" y="7589"/>
                  </a:cubicBezTo>
                  <a:cubicBezTo>
                    <a:pt x="6906" y="7222"/>
                    <a:pt x="7473" y="6689"/>
                    <a:pt x="7539" y="5988"/>
                  </a:cubicBezTo>
                  <a:cubicBezTo>
                    <a:pt x="7639" y="5321"/>
                    <a:pt x="7106" y="4721"/>
                    <a:pt x="6439" y="4687"/>
                  </a:cubicBezTo>
                  <a:cubicBezTo>
                    <a:pt x="5471" y="4687"/>
                    <a:pt x="4504" y="6122"/>
                    <a:pt x="4237" y="6955"/>
                  </a:cubicBezTo>
                  <a:cubicBezTo>
                    <a:pt x="4237" y="6989"/>
                    <a:pt x="4104" y="7456"/>
                    <a:pt x="4037" y="7789"/>
                  </a:cubicBezTo>
                  <a:lnTo>
                    <a:pt x="4037" y="7156"/>
                  </a:lnTo>
                  <a:cubicBezTo>
                    <a:pt x="4037" y="6455"/>
                    <a:pt x="4104" y="5788"/>
                    <a:pt x="4137" y="5188"/>
                  </a:cubicBezTo>
                  <a:cubicBezTo>
                    <a:pt x="4170" y="4854"/>
                    <a:pt x="4204" y="4554"/>
                    <a:pt x="4237" y="4254"/>
                  </a:cubicBezTo>
                  <a:cubicBezTo>
                    <a:pt x="4504" y="4087"/>
                    <a:pt x="5638" y="3286"/>
                    <a:pt x="5972" y="2719"/>
                  </a:cubicBezTo>
                  <a:cubicBezTo>
                    <a:pt x="6305" y="2185"/>
                    <a:pt x="6572" y="1385"/>
                    <a:pt x="6338" y="751"/>
                  </a:cubicBezTo>
                  <a:cubicBezTo>
                    <a:pt x="6167" y="286"/>
                    <a:pt x="5726" y="0"/>
                    <a:pt x="52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5" name="Google Shape;285;p45"/>
            <p:cNvSpPr/>
            <p:nvPr/>
          </p:nvSpPr>
          <p:spPr>
            <a:xfrm>
              <a:off x="2129200" y="2517425"/>
              <a:ext cx="72575" cy="107425"/>
            </a:xfrm>
            <a:custGeom>
              <a:avLst/>
              <a:gdLst/>
              <a:ahLst/>
              <a:cxnLst/>
              <a:rect l="l" t="t" r="r" b="b"/>
              <a:pathLst>
                <a:path w="2903" h="4297" extrusionOk="0">
                  <a:moveTo>
                    <a:pt x="1315" y="1"/>
                  </a:moveTo>
                  <a:cubicBezTo>
                    <a:pt x="831" y="1"/>
                    <a:pt x="387" y="310"/>
                    <a:pt x="234" y="794"/>
                  </a:cubicBezTo>
                  <a:cubicBezTo>
                    <a:pt x="0" y="1428"/>
                    <a:pt x="267" y="2228"/>
                    <a:pt x="634" y="2762"/>
                  </a:cubicBezTo>
                  <a:cubicBezTo>
                    <a:pt x="1034" y="3396"/>
                    <a:pt x="2469" y="4296"/>
                    <a:pt x="2469" y="4296"/>
                  </a:cubicBezTo>
                  <a:cubicBezTo>
                    <a:pt x="2469" y="4296"/>
                    <a:pt x="2769" y="3162"/>
                    <a:pt x="2802" y="3095"/>
                  </a:cubicBezTo>
                  <a:cubicBezTo>
                    <a:pt x="2902" y="2262"/>
                    <a:pt x="2635" y="527"/>
                    <a:pt x="1768" y="93"/>
                  </a:cubicBezTo>
                  <a:cubicBezTo>
                    <a:pt x="1618" y="30"/>
                    <a:pt x="1465" y="1"/>
                    <a:pt x="1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6" name="Google Shape;286;p45"/>
            <p:cNvSpPr/>
            <p:nvPr/>
          </p:nvSpPr>
          <p:spPr>
            <a:xfrm>
              <a:off x="4087250" y="2628600"/>
              <a:ext cx="136800" cy="106350"/>
            </a:xfrm>
            <a:custGeom>
              <a:avLst/>
              <a:gdLst/>
              <a:ahLst/>
              <a:cxnLst/>
              <a:rect l="l" t="t" r="r" b="b"/>
              <a:pathLst>
                <a:path w="5472" h="4254" extrusionOk="0">
                  <a:moveTo>
                    <a:pt x="1710" y="0"/>
                  </a:moveTo>
                  <a:cubicBezTo>
                    <a:pt x="1640" y="0"/>
                    <a:pt x="1570" y="6"/>
                    <a:pt x="1502" y="16"/>
                  </a:cubicBezTo>
                  <a:cubicBezTo>
                    <a:pt x="601" y="150"/>
                    <a:pt x="1" y="1050"/>
                    <a:pt x="268" y="1951"/>
                  </a:cubicBezTo>
                  <a:cubicBezTo>
                    <a:pt x="468" y="2851"/>
                    <a:pt x="1402" y="3519"/>
                    <a:pt x="2202" y="3886"/>
                  </a:cubicBezTo>
                  <a:cubicBezTo>
                    <a:pt x="3003" y="4229"/>
                    <a:pt x="4833" y="4253"/>
                    <a:pt x="5339" y="4253"/>
                  </a:cubicBezTo>
                  <a:cubicBezTo>
                    <a:pt x="5424" y="4253"/>
                    <a:pt x="5471" y="4252"/>
                    <a:pt x="5471" y="4252"/>
                  </a:cubicBezTo>
                  <a:cubicBezTo>
                    <a:pt x="5471" y="4252"/>
                    <a:pt x="4971" y="2718"/>
                    <a:pt x="4938" y="2651"/>
                  </a:cubicBezTo>
                  <a:cubicBezTo>
                    <a:pt x="4432" y="1640"/>
                    <a:pt x="2969" y="0"/>
                    <a:pt x="171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7" name="Google Shape;287;p45"/>
            <p:cNvSpPr/>
            <p:nvPr/>
          </p:nvSpPr>
          <p:spPr>
            <a:xfrm>
              <a:off x="4093100" y="2460800"/>
              <a:ext cx="848125" cy="1116400"/>
            </a:xfrm>
            <a:custGeom>
              <a:avLst/>
              <a:gdLst/>
              <a:ahLst/>
              <a:cxnLst/>
              <a:rect l="l" t="t" r="r" b="b"/>
              <a:pathLst>
                <a:path w="33925" h="44656" extrusionOk="0">
                  <a:moveTo>
                    <a:pt x="15845" y="34581"/>
                  </a:moveTo>
                  <a:cubicBezTo>
                    <a:pt x="16512" y="35315"/>
                    <a:pt x="18247" y="36149"/>
                    <a:pt x="18447" y="36283"/>
                  </a:cubicBezTo>
                  <a:cubicBezTo>
                    <a:pt x="18213" y="36850"/>
                    <a:pt x="17980" y="37383"/>
                    <a:pt x="17746" y="37917"/>
                  </a:cubicBezTo>
                  <a:cubicBezTo>
                    <a:pt x="16979" y="39752"/>
                    <a:pt x="16245" y="41219"/>
                    <a:pt x="15711" y="42254"/>
                  </a:cubicBezTo>
                  <a:cubicBezTo>
                    <a:pt x="15611" y="42454"/>
                    <a:pt x="15511" y="42654"/>
                    <a:pt x="15445" y="42821"/>
                  </a:cubicBezTo>
                  <a:lnTo>
                    <a:pt x="15345" y="42821"/>
                  </a:lnTo>
                  <a:cubicBezTo>
                    <a:pt x="15311" y="42620"/>
                    <a:pt x="15278" y="42420"/>
                    <a:pt x="15244" y="42153"/>
                  </a:cubicBezTo>
                  <a:cubicBezTo>
                    <a:pt x="15078" y="40986"/>
                    <a:pt x="14844" y="39351"/>
                    <a:pt x="14444" y="37383"/>
                  </a:cubicBezTo>
                  <a:cubicBezTo>
                    <a:pt x="14344" y="36750"/>
                    <a:pt x="14177" y="36082"/>
                    <a:pt x="14044" y="35415"/>
                  </a:cubicBezTo>
                  <a:cubicBezTo>
                    <a:pt x="14644" y="35148"/>
                    <a:pt x="15244" y="34882"/>
                    <a:pt x="15845" y="34581"/>
                  </a:cubicBezTo>
                  <a:close/>
                  <a:moveTo>
                    <a:pt x="7152" y="1"/>
                  </a:moveTo>
                  <a:cubicBezTo>
                    <a:pt x="6925" y="1"/>
                    <a:pt x="6692" y="51"/>
                    <a:pt x="6472" y="157"/>
                  </a:cubicBezTo>
                  <a:cubicBezTo>
                    <a:pt x="5304" y="757"/>
                    <a:pt x="5004" y="3126"/>
                    <a:pt x="5204" y="4293"/>
                  </a:cubicBezTo>
                  <a:cubicBezTo>
                    <a:pt x="5204" y="4392"/>
                    <a:pt x="5628" y="5895"/>
                    <a:pt x="5670" y="5895"/>
                  </a:cubicBezTo>
                  <a:cubicBezTo>
                    <a:pt x="5670" y="5895"/>
                    <a:pt x="5671" y="5895"/>
                    <a:pt x="5671" y="5894"/>
                  </a:cubicBezTo>
                  <a:lnTo>
                    <a:pt x="5704" y="5894"/>
                  </a:lnTo>
                  <a:cubicBezTo>
                    <a:pt x="5638" y="6261"/>
                    <a:pt x="5604" y="6661"/>
                    <a:pt x="5538" y="7128"/>
                  </a:cubicBezTo>
                  <a:cubicBezTo>
                    <a:pt x="5471" y="7929"/>
                    <a:pt x="5371" y="8830"/>
                    <a:pt x="5371" y="9830"/>
                  </a:cubicBezTo>
                  <a:cubicBezTo>
                    <a:pt x="5304" y="10898"/>
                    <a:pt x="5337" y="11999"/>
                    <a:pt x="5437" y="13066"/>
                  </a:cubicBezTo>
                  <a:cubicBezTo>
                    <a:pt x="5538" y="14267"/>
                    <a:pt x="5738" y="15468"/>
                    <a:pt x="6038" y="16635"/>
                  </a:cubicBezTo>
                  <a:lnTo>
                    <a:pt x="6038" y="16669"/>
                  </a:lnTo>
                  <a:cubicBezTo>
                    <a:pt x="5838" y="16335"/>
                    <a:pt x="5204" y="15468"/>
                    <a:pt x="5171" y="15401"/>
                  </a:cubicBezTo>
                  <a:cubicBezTo>
                    <a:pt x="4530" y="14648"/>
                    <a:pt x="3003" y="13640"/>
                    <a:pt x="1818" y="13640"/>
                  </a:cubicBezTo>
                  <a:cubicBezTo>
                    <a:pt x="1585" y="13640"/>
                    <a:pt x="1365" y="13679"/>
                    <a:pt x="1168" y="13766"/>
                  </a:cubicBezTo>
                  <a:cubicBezTo>
                    <a:pt x="334" y="14133"/>
                    <a:pt x="0" y="15168"/>
                    <a:pt x="467" y="15968"/>
                  </a:cubicBezTo>
                  <a:cubicBezTo>
                    <a:pt x="934" y="16769"/>
                    <a:pt x="2002" y="17169"/>
                    <a:pt x="2869" y="17302"/>
                  </a:cubicBezTo>
                  <a:cubicBezTo>
                    <a:pt x="2986" y="17323"/>
                    <a:pt x="3119" y="17332"/>
                    <a:pt x="3264" y="17332"/>
                  </a:cubicBezTo>
                  <a:cubicBezTo>
                    <a:pt x="4309" y="17332"/>
                    <a:pt x="5925" y="16861"/>
                    <a:pt x="6071" y="16802"/>
                  </a:cubicBezTo>
                  <a:cubicBezTo>
                    <a:pt x="6405" y="18003"/>
                    <a:pt x="6838" y="19137"/>
                    <a:pt x="7339" y="20271"/>
                  </a:cubicBezTo>
                  <a:cubicBezTo>
                    <a:pt x="7606" y="20938"/>
                    <a:pt x="7906" y="21572"/>
                    <a:pt x="8239" y="22239"/>
                  </a:cubicBezTo>
                  <a:cubicBezTo>
                    <a:pt x="8039" y="21972"/>
                    <a:pt x="7873" y="21706"/>
                    <a:pt x="7839" y="21672"/>
                  </a:cubicBezTo>
                  <a:cubicBezTo>
                    <a:pt x="7192" y="20941"/>
                    <a:pt x="5667" y="19924"/>
                    <a:pt x="4465" y="19924"/>
                  </a:cubicBezTo>
                  <a:cubicBezTo>
                    <a:pt x="4242" y="19924"/>
                    <a:pt x="4030" y="19959"/>
                    <a:pt x="3836" y="20038"/>
                  </a:cubicBezTo>
                  <a:cubicBezTo>
                    <a:pt x="3002" y="20438"/>
                    <a:pt x="2669" y="21439"/>
                    <a:pt x="3169" y="22239"/>
                  </a:cubicBezTo>
                  <a:cubicBezTo>
                    <a:pt x="3603" y="23073"/>
                    <a:pt x="4670" y="23473"/>
                    <a:pt x="5538" y="23607"/>
                  </a:cubicBezTo>
                  <a:cubicBezTo>
                    <a:pt x="5620" y="23616"/>
                    <a:pt x="5712" y="23621"/>
                    <a:pt x="5810" y="23621"/>
                  </a:cubicBezTo>
                  <a:cubicBezTo>
                    <a:pt x="6737" y="23621"/>
                    <a:pt x="8251" y="23227"/>
                    <a:pt x="8673" y="23107"/>
                  </a:cubicBezTo>
                  <a:cubicBezTo>
                    <a:pt x="8807" y="23373"/>
                    <a:pt x="8907" y="23607"/>
                    <a:pt x="9040" y="23874"/>
                  </a:cubicBezTo>
                  <a:cubicBezTo>
                    <a:pt x="9640" y="25041"/>
                    <a:pt x="10241" y="26242"/>
                    <a:pt x="10775" y="27410"/>
                  </a:cubicBezTo>
                  <a:cubicBezTo>
                    <a:pt x="10975" y="27843"/>
                    <a:pt x="11175" y="28244"/>
                    <a:pt x="11342" y="28677"/>
                  </a:cubicBezTo>
                  <a:cubicBezTo>
                    <a:pt x="11175" y="28410"/>
                    <a:pt x="11041" y="28210"/>
                    <a:pt x="11008" y="28177"/>
                  </a:cubicBezTo>
                  <a:cubicBezTo>
                    <a:pt x="10361" y="27445"/>
                    <a:pt x="8836" y="26429"/>
                    <a:pt x="7634" y="26429"/>
                  </a:cubicBezTo>
                  <a:cubicBezTo>
                    <a:pt x="7410" y="26429"/>
                    <a:pt x="7198" y="26464"/>
                    <a:pt x="7005" y="26542"/>
                  </a:cubicBezTo>
                  <a:cubicBezTo>
                    <a:pt x="6171" y="26943"/>
                    <a:pt x="5838" y="27977"/>
                    <a:pt x="6338" y="28777"/>
                  </a:cubicBezTo>
                  <a:cubicBezTo>
                    <a:pt x="6772" y="29578"/>
                    <a:pt x="7839" y="29978"/>
                    <a:pt x="8706" y="30112"/>
                  </a:cubicBezTo>
                  <a:cubicBezTo>
                    <a:pt x="8819" y="30129"/>
                    <a:pt x="8945" y="30137"/>
                    <a:pt x="9080" y="30137"/>
                  </a:cubicBezTo>
                  <a:cubicBezTo>
                    <a:pt x="9980" y="30137"/>
                    <a:pt x="11278" y="29790"/>
                    <a:pt x="11742" y="29645"/>
                  </a:cubicBezTo>
                  <a:cubicBezTo>
                    <a:pt x="11909" y="30078"/>
                    <a:pt x="12076" y="30512"/>
                    <a:pt x="12242" y="30945"/>
                  </a:cubicBezTo>
                  <a:cubicBezTo>
                    <a:pt x="12342" y="31246"/>
                    <a:pt x="12442" y="31513"/>
                    <a:pt x="12509" y="31813"/>
                  </a:cubicBezTo>
                  <a:cubicBezTo>
                    <a:pt x="12609" y="32113"/>
                    <a:pt x="12676" y="32413"/>
                    <a:pt x="12743" y="32680"/>
                  </a:cubicBezTo>
                  <a:cubicBezTo>
                    <a:pt x="12909" y="33247"/>
                    <a:pt x="13043" y="33848"/>
                    <a:pt x="13143" y="34381"/>
                  </a:cubicBezTo>
                  <a:cubicBezTo>
                    <a:pt x="13243" y="34782"/>
                    <a:pt x="13310" y="35148"/>
                    <a:pt x="13376" y="35515"/>
                  </a:cubicBezTo>
                  <a:cubicBezTo>
                    <a:pt x="13210" y="35082"/>
                    <a:pt x="12809" y="34281"/>
                    <a:pt x="12776" y="34214"/>
                  </a:cubicBezTo>
                  <a:cubicBezTo>
                    <a:pt x="12197" y="33300"/>
                    <a:pt x="10644" y="31941"/>
                    <a:pt x="9414" y="31941"/>
                  </a:cubicBezTo>
                  <a:cubicBezTo>
                    <a:pt x="9297" y="31941"/>
                    <a:pt x="9183" y="31954"/>
                    <a:pt x="9073" y="31980"/>
                  </a:cubicBezTo>
                  <a:cubicBezTo>
                    <a:pt x="8173" y="32246"/>
                    <a:pt x="7706" y="33214"/>
                    <a:pt x="8039" y="34081"/>
                  </a:cubicBezTo>
                  <a:cubicBezTo>
                    <a:pt x="8373" y="34948"/>
                    <a:pt x="9374" y="35515"/>
                    <a:pt x="10208" y="35749"/>
                  </a:cubicBezTo>
                  <a:cubicBezTo>
                    <a:pt x="10539" y="35844"/>
                    <a:pt x="11009" y="35875"/>
                    <a:pt x="11489" y="35875"/>
                  </a:cubicBezTo>
                  <a:cubicBezTo>
                    <a:pt x="12363" y="35875"/>
                    <a:pt x="13271" y="35770"/>
                    <a:pt x="13443" y="35749"/>
                  </a:cubicBezTo>
                  <a:cubicBezTo>
                    <a:pt x="13577" y="36349"/>
                    <a:pt x="13677" y="36950"/>
                    <a:pt x="13777" y="37517"/>
                  </a:cubicBezTo>
                  <a:cubicBezTo>
                    <a:pt x="14110" y="39485"/>
                    <a:pt x="14344" y="41119"/>
                    <a:pt x="14477" y="42254"/>
                  </a:cubicBezTo>
                  <a:cubicBezTo>
                    <a:pt x="14477" y="42487"/>
                    <a:pt x="14511" y="42654"/>
                    <a:pt x="14544" y="42821"/>
                  </a:cubicBezTo>
                  <a:lnTo>
                    <a:pt x="10574" y="42821"/>
                  </a:lnTo>
                  <a:lnTo>
                    <a:pt x="12009" y="44655"/>
                  </a:lnTo>
                  <a:lnTo>
                    <a:pt x="18780" y="44655"/>
                  </a:lnTo>
                  <a:lnTo>
                    <a:pt x="20215" y="42821"/>
                  </a:lnTo>
                  <a:lnTo>
                    <a:pt x="16512" y="42821"/>
                  </a:lnTo>
                  <a:lnTo>
                    <a:pt x="16612" y="42654"/>
                  </a:lnTo>
                  <a:cubicBezTo>
                    <a:pt x="17112" y="41586"/>
                    <a:pt x="17813" y="40085"/>
                    <a:pt x="18580" y="38217"/>
                  </a:cubicBezTo>
                  <a:cubicBezTo>
                    <a:pt x="18814" y="37650"/>
                    <a:pt x="19047" y="37016"/>
                    <a:pt x="19314" y="36349"/>
                  </a:cubicBezTo>
                  <a:cubicBezTo>
                    <a:pt x="19502" y="36403"/>
                    <a:pt x="20851" y="36672"/>
                    <a:pt x="21859" y="36672"/>
                  </a:cubicBezTo>
                  <a:cubicBezTo>
                    <a:pt x="22106" y="36672"/>
                    <a:pt x="22333" y="36656"/>
                    <a:pt x="22516" y="36616"/>
                  </a:cubicBezTo>
                  <a:cubicBezTo>
                    <a:pt x="23384" y="36416"/>
                    <a:pt x="24418" y="35916"/>
                    <a:pt x="24818" y="35082"/>
                  </a:cubicBezTo>
                  <a:cubicBezTo>
                    <a:pt x="25218" y="34248"/>
                    <a:pt x="24818" y="33247"/>
                    <a:pt x="23951" y="32914"/>
                  </a:cubicBezTo>
                  <a:cubicBezTo>
                    <a:pt x="23799" y="32865"/>
                    <a:pt x="23637" y="32843"/>
                    <a:pt x="23470" y="32843"/>
                  </a:cubicBezTo>
                  <a:cubicBezTo>
                    <a:pt x="22244" y="32843"/>
                    <a:pt x="20698" y="34030"/>
                    <a:pt x="20081" y="34882"/>
                  </a:cubicBezTo>
                  <a:cubicBezTo>
                    <a:pt x="20048" y="34915"/>
                    <a:pt x="19681" y="35582"/>
                    <a:pt x="19447" y="36016"/>
                  </a:cubicBezTo>
                  <a:cubicBezTo>
                    <a:pt x="19548" y="35749"/>
                    <a:pt x="19648" y="35482"/>
                    <a:pt x="19748" y="35215"/>
                  </a:cubicBezTo>
                  <a:cubicBezTo>
                    <a:pt x="19948" y="34648"/>
                    <a:pt x="20115" y="34114"/>
                    <a:pt x="20315" y="33547"/>
                  </a:cubicBezTo>
                  <a:lnTo>
                    <a:pt x="20582" y="32680"/>
                  </a:lnTo>
                  <a:cubicBezTo>
                    <a:pt x="20682" y="32380"/>
                    <a:pt x="20748" y="32046"/>
                    <a:pt x="20815" y="31746"/>
                  </a:cubicBezTo>
                  <a:cubicBezTo>
                    <a:pt x="20982" y="31046"/>
                    <a:pt x="21115" y="30312"/>
                    <a:pt x="21215" y="29578"/>
                  </a:cubicBezTo>
                  <a:cubicBezTo>
                    <a:pt x="21690" y="29736"/>
                    <a:pt x="23242" y="30283"/>
                    <a:pt x="24142" y="30283"/>
                  </a:cubicBezTo>
                  <a:cubicBezTo>
                    <a:pt x="24191" y="30283"/>
                    <a:pt x="24239" y="30282"/>
                    <a:pt x="24284" y="30278"/>
                  </a:cubicBezTo>
                  <a:cubicBezTo>
                    <a:pt x="25152" y="30212"/>
                    <a:pt x="26252" y="29878"/>
                    <a:pt x="26786" y="29111"/>
                  </a:cubicBezTo>
                  <a:cubicBezTo>
                    <a:pt x="27320" y="28344"/>
                    <a:pt x="27086" y="27276"/>
                    <a:pt x="26252" y="26843"/>
                  </a:cubicBezTo>
                  <a:cubicBezTo>
                    <a:pt x="26019" y="26723"/>
                    <a:pt x="25749" y="26671"/>
                    <a:pt x="25460" y="26671"/>
                  </a:cubicBezTo>
                  <a:cubicBezTo>
                    <a:pt x="24297" y="26671"/>
                    <a:pt x="22817" y="27509"/>
                    <a:pt x="22149" y="28177"/>
                  </a:cubicBezTo>
                  <a:cubicBezTo>
                    <a:pt x="22116" y="28244"/>
                    <a:pt x="21582" y="28911"/>
                    <a:pt x="21282" y="29278"/>
                  </a:cubicBezTo>
                  <a:cubicBezTo>
                    <a:pt x="21349" y="28811"/>
                    <a:pt x="21449" y="28377"/>
                    <a:pt x="21482" y="27943"/>
                  </a:cubicBezTo>
                  <a:cubicBezTo>
                    <a:pt x="21649" y="26609"/>
                    <a:pt x="21782" y="25308"/>
                    <a:pt x="21916" y="23974"/>
                  </a:cubicBezTo>
                  <a:cubicBezTo>
                    <a:pt x="21949" y="23540"/>
                    <a:pt x="21983" y="23173"/>
                    <a:pt x="22016" y="22773"/>
                  </a:cubicBezTo>
                  <a:cubicBezTo>
                    <a:pt x="22176" y="22805"/>
                    <a:pt x="24051" y="23511"/>
                    <a:pt x="25059" y="23511"/>
                  </a:cubicBezTo>
                  <a:cubicBezTo>
                    <a:pt x="25103" y="23511"/>
                    <a:pt x="25145" y="23510"/>
                    <a:pt x="25185" y="23507"/>
                  </a:cubicBezTo>
                  <a:cubicBezTo>
                    <a:pt x="26052" y="23440"/>
                    <a:pt x="27153" y="23107"/>
                    <a:pt x="27687" y="22339"/>
                  </a:cubicBezTo>
                  <a:cubicBezTo>
                    <a:pt x="28220" y="21572"/>
                    <a:pt x="27987" y="20538"/>
                    <a:pt x="27153" y="20071"/>
                  </a:cubicBezTo>
                  <a:cubicBezTo>
                    <a:pt x="26920" y="19951"/>
                    <a:pt x="26650" y="19899"/>
                    <a:pt x="26360" y="19899"/>
                  </a:cubicBezTo>
                  <a:cubicBezTo>
                    <a:pt x="25197" y="19899"/>
                    <a:pt x="23718" y="20738"/>
                    <a:pt x="23050" y="21405"/>
                  </a:cubicBezTo>
                  <a:cubicBezTo>
                    <a:pt x="22983" y="21472"/>
                    <a:pt x="22216" y="22439"/>
                    <a:pt x="22049" y="22673"/>
                  </a:cubicBezTo>
                  <a:cubicBezTo>
                    <a:pt x="22149" y="21772"/>
                    <a:pt x="22249" y="20905"/>
                    <a:pt x="22383" y="20038"/>
                  </a:cubicBezTo>
                  <a:cubicBezTo>
                    <a:pt x="22550" y="18837"/>
                    <a:pt x="22817" y="17669"/>
                    <a:pt x="23150" y="16535"/>
                  </a:cubicBezTo>
                  <a:cubicBezTo>
                    <a:pt x="23214" y="16567"/>
                    <a:pt x="25154" y="17306"/>
                    <a:pt x="26194" y="17306"/>
                  </a:cubicBezTo>
                  <a:cubicBezTo>
                    <a:pt x="26237" y="17306"/>
                    <a:pt x="26279" y="17305"/>
                    <a:pt x="26319" y="17302"/>
                  </a:cubicBezTo>
                  <a:cubicBezTo>
                    <a:pt x="27186" y="17236"/>
                    <a:pt x="28287" y="16902"/>
                    <a:pt x="28821" y="16135"/>
                  </a:cubicBezTo>
                  <a:cubicBezTo>
                    <a:pt x="29355" y="15368"/>
                    <a:pt x="29121" y="14300"/>
                    <a:pt x="28320" y="13867"/>
                  </a:cubicBezTo>
                  <a:cubicBezTo>
                    <a:pt x="28081" y="13747"/>
                    <a:pt x="27806" y="13695"/>
                    <a:pt x="27511" y="13695"/>
                  </a:cubicBezTo>
                  <a:cubicBezTo>
                    <a:pt x="26332" y="13695"/>
                    <a:pt x="24852" y="14533"/>
                    <a:pt x="24184" y="15201"/>
                  </a:cubicBezTo>
                  <a:cubicBezTo>
                    <a:pt x="24151" y="15268"/>
                    <a:pt x="23317" y="16302"/>
                    <a:pt x="23183" y="16502"/>
                  </a:cubicBezTo>
                  <a:cubicBezTo>
                    <a:pt x="23183" y="16435"/>
                    <a:pt x="23217" y="16368"/>
                    <a:pt x="23217" y="16302"/>
                  </a:cubicBezTo>
                  <a:cubicBezTo>
                    <a:pt x="23584" y="15168"/>
                    <a:pt x="24051" y="14067"/>
                    <a:pt x="24618" y="12999"/>
                  </a:cubicBezTo>
                  <a:cubicBezTo>
                    <a:pt x="24918" y="12399"/>
                    <a:pt x="25218" y="11865"/>
                    <a:pt x="25552" y="11331"/>
                  </a:cubicBezTo>
                  <a:cubicBezTo>
                    <a:pt x="25919" y="11532"/>
                    <a:pt x="27620" y="12365"/>
                    <a:pt x="28554" y="12399"/>
                  </a:cubicBezTo>
                  <a:cubicBezTo>
                    <a:pt x="28618" y="12401"/>
                    <a:pt x="28682" y="12402"/>
                    <a:pt x="28747" y="12402"/>
                  </a:cubicBezTo>
                  <a:cubicBezTo>
                    <a:pt x="29632" y="12402"/>
                    <a:pt x="30596" y="12182"/>
                    <a:pt x="31156" y="11498"/>
                  </a:cubicBezTo>
                  <a:cubicBezTo>
                    <a:pt x="31756" y="10798"/>
                    <a:pt x="31623" y="9730"/>
                    <a:pt x="30889" y="9197"/>
                  </a:cubicBezTo>
                  <a:cubicBezTo>
                    <a:pt x="30600" y="9004"/>
                    <a:pt x="30235" y="8924"/>
                    <a:pt x="29838" y="8924"/>
                  </a:cubicBezTo>
                  <a:cubicBezTo>
                    <a:pt x="28720" y="8924"/>
                    <a:pt x="27342" y="9556"/>
                    <a:pt x="26653" y="10097"/>
                  </a:cubicBezTo>
                  <a:cubicBezTo>
                    <a:pt x="26619" y="10131"/>
                    <a:pt x="26152" y="10598"/>
                    <a:pt x="25819" y="10931"/>
                  </a:cubicBezTo>
                  <a:cubicBezTo>
                    <a:pt x="25985" y="10698"/>
                    <a:pt x="26119" y="10431"/>
                    <a:pt x="26286" y="10231"/>
                  </a:cubicBezTo>
                  <a:cubicBezTo>
                    <a:pt x="26819" y="9397"/>
                    <a:pt x="27386" y="8663"/>
                    <a:pt x="27887" y="8029"/>
                  </a:cubicBezTo>
                  <a:cubicBezTo>
                    <a:pt x="28154" y="7662"/>
                    <a:pt x="28421" y="7329"/>
                    <a:pt x="28687" y="7062"/>
                  </a:cubicBezTo>
                  <a:cubicBezTo>
                    <a:pt x="29154" y="7062"/>
                    <a:pt x="30989" y="6995"/>
                    <a:pt x="31823" y="6595"/>
                  </a:cubicBezTo>
                  <a:cubicBezTo>
                    <a:pt x="32624" y="6228"/>
                    <a:pt x="33524" y="5527"/>
                    <a:pt x="33724" y="4627"/>
                  </a:cubicBezTo>
                  <a:cubicBezTo>
                    <a:pt x="33924" y="3659"/>
                    <a:pt x="33224" y="2759"/>
                    <a:pt x="32257" y="2725"/>
                  </a:cubicBezTo>
                  <a:cubicBezTo>
                    <a:pt x="32211" y="2721"/>
                    <a:pt x="32164" y="2718"/>
                    <a:pt x="32118" y="2718"/>
                  </a:cubicBezTo>
                  <a:cubicBezTo>
                    <a:pt x="30846" y="2718"/>
                    <a:pt x="29371" y="4431"/>
                    <a:pt x="28921" y="5461"/>
                  </a:cubicBezTo>
                  <a:cubicBezTo>
                    <a:pt x="28888" y="5561"/>
                    <a:pt x="28421" y="7062"/>
                    <a:pt x="28421" y="7062"/>
                  </a:cubicBezTo>
                  <a:lnTo>
                    <a:pt x="28454" y="7062"/>
                  </a:lnTo>
                  <a:cubicBezTo>
                    <a:pt x="28220" y="7362"/>
                    <a:pt x="27954" y="7662"/>
                    <a:pt x="27687" y="7996"/>
                  </a:cubicBezTo>
                  <a:cubicBezTo>
                    <a:pt x="27153" y="8629"/>
                    <a:pt x="26586" y="9330"/>
                    <a:pt x="26019" y="10164"/>
                  </a:cubicBezTo>
                  <a:cubicBezTo>
                    <a:pt x="25385" y="11031"/>
                    <a:pt x="24818" y="11965"/>
                    <a:pt x="24284" y="12899"/>
                  </a:cubicBezTo>
                  <a:cubicBezTo>
                    <a:pt x="23684" y="13967"/>
                    <a:pt x="23217" y="15067"/>
                    <a:pt x="22817" y="16202"/>
                  </a:cubicBezTo>
                  <a:lnTo>
                    <a:pt x="22817" y="16235"/>
                  </a:lnTo>
                  <a:cubicBezTo>
                    <a:pt x="22817" y="15868"/>
                    <a:pt x="22817" y="14767"/>
                    <a:pt x="22783" y="14701"/>
                  </a:cubicBezTo>
                  <a:cubicBezTo>
                    <a:pt x="22650" y="13533"/>
                    <a:pt x="21682" y="11365"/>
                    <a:pt x="20381" y="11131"/>
                  </a:cubicBezTo>
                  <a:cubicBezTo>
                    <a:pt x="20288" y="11115"/>
                    <a:pt x="20196" y="11107"/>
                    <a:pt x="20106" y="11107"/>
                  </a:cubicBezTo>
                  <a:cubicBezTo>
                    <a:pt x="19289" y="11107"/>
                    <a:pt x="18610" y="11758"/>
                    <a:pt x="18580" y="12599"/>
                  </a:cubicBezTo>
                  <a:cubicBezTo>
                    <a:pt x="18513" y="13500"/>
                    <a:pt x="19181" y="14434"/>
                    <a:pt x="19814" y="15034"/>
                  </a:cubicBezTo>
                  <a:cubicBezTo>
                    <a:pt x="20548" y="15701"/>
                    <a:pt x="22616" y="16335"/>
                    <a:pt x="22783" y="16368"/>
                  </a:cubicBezTo>
                  <a:cubicBezTo>
                    <a:pt x="22416" y="17569"/>
                    <a:pt x="22116" y="18737"/>
                    <a:pt x="21916" y="19971"/>
                  </a:cubicBezTo>
                  <a:cubicBezTo>
                    <a:pt x="21782" y="20671"/>
                    <a:pt x="21682" y="21372"/>
                    <a:pt x="21582" y="22106"/>
                  </a:cubicBezTo>
                  <a:lnTo>
                    <a:pt x="21582" y="21405"/>
                  </a:lnTo>
                  <a:cubicBezTo>
                    <a:pt x="21449" y="20238"/>
                    <a:pt x="20448" y="18070"/>
                    <a:pt x="19147" y="17836"/>
                  </a:cubicBezTo>
                  <a:cubicBezTo>
                    <a:pt x="19073" y="17825"/>
                    <a:pt x="18999" y="17820"/>
                    <a:pt x="18926" y="17820"/>
                  </a:cubicBezTo>
                  <a:cubicBezTo>
                    <a:pt x="18114" y="17820"/>
                    <a:pt x="17407" y="18478"/>
                    <a:pt x="17346" y="19304"/>
                  </a:cubicBezTo>
                  <a:cubicBezTo>
                    <a:pt x="17279" y="20238"/>
                    <a:pt x="17946" y="21172"/>
                    <a:pt x="18614" y="21739"/>
                  </a:cubicBezTo>
                  <a:cubicBezTo>
                    <a:pt x="19281" y="22339"/>
                    <a:pt x="21015" y="22940"/>
                    <a:pt x="21482" y="23073"/>
                  </a:cubicBezTo>
                  <a:cubicBezTo>
                    <a:pt x="21449" y="23340"/>
                    <a:pt x="21416" y="23640"/>
                    <a:pt x="21382" y="23907"/>
                  </a:cubicBezTo>
                  <a:cubicBezTo>
                    <a:pt x="21215" y="25241"/>
                    <a:pt x="21049" y="26542"/>
                    <a:pt x="20882" y="27843"/>
                  </a:cubicBezTo>
                  <a:cubicBezTo>
                    <a:pt x="20815" y="28310"/>
                    <a:pt x="20715" y="28744"/>
                    <a:pt x="20648" y="29178"/>
                  </a:cubicBezTo>
                  <a:lnTo>
                    <a:pt x="20648" y="28610"/>
                  </a:lnTo>
                  <a:cubicBezTo>
                    <a:pt x="20482" y="27443"/>
                    <a:pt x="19514" y="25275"/>
                    <a:pt x="18213" y="25041"/>
                  </a:cubicBezTo>
                  <a:cubicBezTo>
                    <a:pt x="18123" y="25025"/>
                    <a:pt x="18034" y="25017"/>
                    <a:pt x="17946" y="25017"/>
                  </a:cubicBezTo>
                  <a:cubicBezTo>
                    <a:pt x="17154" y="25017"/>
                    <a:pt x="16472" y="25668"/>
                    <a:pt x="16412" y="26509"/>
                  </a:cubicBezTo>
                  <a:cubicBezTo>
                    <a:pt x="16345" y="27443"/>
                    <a:pt x="17012" y="28344"/>
                    <a:pt x="17680" y="28944"/>
                  </a:cubicBezTo>
                  <a:cubicBezTo>
                    <a:pt x="18313" y="29511"/>
                    <a:pt x="19914" y="30045"/>
                    <a:pt x="20448" y="30245"/>
                  </a:cubicBezTo>
                  <a:cubicBezTo>
                    <a:pt x="20348" y="30679"/>
                    <a:pt x="20281" y="31146"/>
                    <a:pt x="20148" y="31579"/>
                  </a:cubicBezTo>
                  <a:cubicBezTo>
                    <a:pt x="20081" y="31879"/>
                    <a:pt x="20015" y="32180"/>
                    <a:pt x="19914" y="32447"/>
                  </a:cubicBezTo>
                  <a:cubicBezTo>
                    <a:pt x="19814" y="32747"/>
                    <a:pt x="19714" y="33047"/>
                    <a:pt x="19614" y="33314"/>
                  </a:cubicBezTo>
                  <a:cubicBezTo>
                    <a:pt x="19414" y="33881"/>
                    <a:pt x="19214" y="34448"/>
                    <a:pt x="19014" y="34948"/>
                  </a:cubicBezTo>
                  <a:cubicBezTo>
                    <a:pt x="18880" y="35315"/>
                    <a:pt x="18747" y="35682"/>
                    <a:pt x="18614" y="36016"/>
                  </a:cubicBezTo>
                  <a:cubicBezTo>
                    <a:pt x="18680" y="35582"/>
                    <a:pt x="18780" y="34681"/>
                    <a:pt x="18780" y="34615"/>
                  </a:cubicBezTo>
                  <a:cubicBezTo>
                    <a:pt x="18780" y="33581"/>
                    <a:pt x="18513" y="32547"/>
                    <a:pt x="17980" y="31679"/>
                  </a:cubicBezTo>
                  <a:cubicBezTo>
                    <a:pt x="17980" y="31546"/>
                    <a:pt x="17980" y="31446"/>
                    <a:pt x="17980" y="31312"/>
                  </a:cubicBezTo>
                  <a:cubicBezTo>
                    <a:pt x="17865" y="30539"/>
                    <a:pt x="17185" y="29963"/>
                    <a:pt x="16425" y="29963"/>
                  </a:cubicBezTo>
                  <a:cubicBezTo>
                    <a:pt x="16300" y="29963"/>
                    <a:pt x="16173" y="29978"/>
                    <a:pt x="16045" y="30011"/>
                  </a:cubicBezTo>
                  <a:cubicBezTo>
                    <a:pt x="14777" y="30345"/>
                    <a:pt x="13977" y="32580"/>
                    <a:pt x="13910" y="33747"/>
                  </a:cubicBezTo>
                  <a:cubicBezTo>
                    <a:pt x="13910" y="33814"/>
                    <a:pt x="13944" y="34581"/>
                    <a:pt x="14010" y="35048"/>
                  </a:cubicBezTo>
                  <a:cubicBezTo>
                    <a:pt x="13944" y="34782"/>
                    <a:pt x="13877" y="34515"/>
                    <a:pt x="13810" y="34214"/>
                  </a:cubicBezTo>
                  <a:cubicBezTo>
                    <a:pt x="13677" y="33647"/>
                    <a:pt x="13510" y="33080"/>
                    <a:pt x="13343" y="32480"/>
                  </a:cubicBezTo>
                  <a:cubicBezTo>
                    <a:pt x="13276" y="32213"/>
                    <a:pt x="13176" y="31913"/>
                    <a:pt x="13110" y="31613"/>
                  </a:cubicBezTo>
                  <a:cubicBezTo>
                    <a:pt x="13010" y="31312"/>
                    <a:pt x="12876" y="31046"/>
                    <a:pt x="12776" y="30745"/>
                  </a:cubicBezTo>
                  <a:cubicBezTo>
                    <a:pt x="12543" y="30045"/>
                    <a:pt x="12242" y="29344"/>
                    <a:pt x="11942" y="28677"/>
                  </a:cubicBezTo>
                  <a:cubicBezTo>
                    <a:pt x="12442" y="28544"/>
                    <a:pt x="14177" y="28110"/>
                    <a:pt x="14878" y="27576"/>
                  </a:cubicBezTo>
                  <a:cubicBezTo>
                    <a:pt x="15578" y="27043"/>
                    <a:pt x="16312" y="26175"/>
                    <a:pt x="16312" y="25241"/>
                  </a:cubicBezTo>
                  <a:cubicBezTo>
                    <a:pt x="16344" y="24347"/>
                    <a:pt x="15642" y="23636"/>
                    <a:pt x="14762" y="23636"/>
                  </a:cubicBezTo>
                  <a:cubicBezTo>
                    <a:pt x="14723" y="23636"/>
                    <a:pt x="14684" y="23637"/>
                    <a:pt x="14644" y="23640"/>
                  </a:cubicBezTo>
                  <a:cubicBezTo>
                    <a:pt x="13343" y="23774"/>
                    <a:pt x="12209" y="25875"/>
                    <a:pt x="11975" y="27009"/>
                  </a:cubicBezTo>
                  <a:cubicBezTo>
                    <a:pt x="11975" y="27076"/>
                    <a:pt x="11875" y="27943"/>
                    <a:pt x="11842" y="28410"/>
                  </a:cubicBezTo>
                  <a:cubicBezTo>
                    <a:pt x="11642" y="27977"/>
                    <a:pt x="11475" y="27576"/>
                    <a:pt x="11275" y="27176"/>
                  </a:cubicBezTo>
                  <a:cubicBezTo>
                    <a:pt x="10675" y="26009"/>
                    <a:pt x="10041" y="24808"/>
                    <a:pt x="9440" y="23640"/>
                  </a:cubicBezTo>
                  <a:cubicBezTo>
                    <a:pt x="9240" y="23273"/>
                    <a:pt x="9040" y="22940"/>
                    <a:pt x="8873" y="22573"/>
                  </a:cubicBezTo>
                  <a:cubicBezTo>
                    <a:pt x="9040" y="22539"/>
                    <a:pt x="11142" y="22039"/>
                    <a:pt x="11909" y="21439"/>
                  </a:cubicBezTo>
                  <a:cubicBezTo>
                    <a:pt x="12609" y="20905"/>
                    <a:pt x="13343" y="20038"/>
                    <a:pt x="13343" y="19104"/>
                  </a:cubicBezTo>
                  <a:cubicBezTo>
                    <a:pt x="13375" y="18209"/>
                    <a:pt x="12642" y="17498"/>
                    <a:pt x="11789" y="17498"/>
                  </a:cubicBezTo>
                  <a:cubicBezTo>
                    <a:pt x="11751" y="17498"/>
                    <a:pt x="11713" y="17500"/>
                    <a:pt x="11675" y="17503"/>
                  </a:cubicBezTo>
                  <a:cubicBezTo>
                    <a:pt x="10374" y="17636"/>
                    <a:pt x="9240" y="19737"/>
                    <a:pt x="8973" y="20872"/>
                  </a:cubicBezTo>
                  <a:cubicBezTo>
                    <a:pt x="8973" y="20972"/>
                    <a:pt x="8873" y="22173"/>
                    <a:pt x="8840" y="22506"/>
                  </a:cubicBezTo>
                  <a:cubicBezTo>
                    <a:pt x="8440" y="21706"/>
                    <a:pt x="8006" y="20905"/>
                    <a:pt x="7672" y="20104"/>
                  </a:cubicBezTo>
                  <a:cubicBezTo>
                    <a:pt x="7172" y="19037"/>
                    <a:pt x="6738" y="17903"/>
                    <a:pt x="6371" y="16769"/>
                  </a:cubicBezTo>
                  <a:cubicBezTo>
                    <a:pt x="6472" y="16769"/>
                    <a:pt x="8640" y="16268"/>
                    <a:pt x="9440" y="15635"/>
                  </a:cubicBezTo>
                  <a:cubicBezTo>
                    <a:pt x="10141" y="15101"/>
                    <a:pt x="10875" y="14234"/>
                    <a:pt x="10875" y="13299"/>
                  </a:cubicBezTo>
                  <a:cubicBezTo>
                    <a:pt x="10907" y="12436"/>
                    <a:pt x="10171" y="11694"/>
                    <a:pt x="9316" y="11694"/>
                  </a:cubicBezTo>
                  <a:cubicBezTo>
                    <a:pt x="9280" y="11694"/>
                    <a:pt x="9243" y="11696"/>
                    <a:pt x="9207" y="11698"/>
                  </a:cubicBezTo>
                  <a:cubicBezTo>
                    <a:pt x="7906" y="11865"/>
                    <a:pt x="6772" y="13933"/>
                    <a:pt x="6538" y="15101"/>
                  </a:cubicBezTo>
                  <a:cubicBezTo>
                    <a:pt x="6505" y="15168"/>
                    <a:pt x="6371" y="16502"/>
                    <a:pt x="6371" y="16735"/>
                  </a:cubicBezTo>
                  <a:cubicBezTo>
                    <a:pt x="6371" y="16669"/>
                    <a:pt x="6338" y="16602"/>
                    <a:pt x="6305" y="16535"/>
                  </a:cubicBezTo>
                  <a:cubicBezTo>
                    <a:pt x="5971" y="15401"/>
                    <a:pt x="5771" y="14200"/>
                    <a:pt x="5638" y="13033"/>
                  </a:cubicBezTo>
                  <a:cubicBezTo>
                    <a:pt x="5571" y="12365"/>
                    <a:pt x="5538" y="11732"/>
                    <a:pt x="5504" y="11131"/>
                  </a:cubicBezTo>
                  <a:cubicBezTo>
                    <a:pt x="5938" y="11065"/>
                    <a:pt x="7839" y="10831"/>
                    <a:pt x="8606" y="10364"/>
                  </a:cubicBezTo>
                  <a:cubicBezTo>
                    <a:pt x="9407" y="9864"/>
                    <a:pt x="10208" y="9096"/>
                    <a:pt x="10274" y="8196"/>
                  </a:cubicBezTo>
                  <a:cubicBezTo>
                    <a:pt x="10408" y="7262"/>
                    <a:pt x="9707" y="6428"/>
                    <a:pt x="8773" y="6395"/>
                  </a:cubicBezTo>
                  <a:cubicBezTo>
                    <a:pt x="7472" y="6395"/>
                    <a:pt x="6105" y="8363"/>
                    <a:pt x="5738" y="9463"/>
                  </a:cubicBezTo>
                  <a:cubicBezTo>
                    <a:pt x="5738" y="9530"/>
                    <a:pt x="5604" y="10164"/>
                    <a:pt x="5504" y="10631"/>
                  </a:cubicBezTo>
                  <a:lnTo>
                    <a:pt x="5504" y="9797"/>
                  </a:lnTo>
                  <a:cubicBezTo>
                    <a:pt x="5504" y="8830"/>
                    <a:pt x="5571" y="7896"/>
                    <a:pt x="5638" y="7095"/>
                  </a:cubicBezTo>
                  <a:cubicBezTo>
                    <a:pt x="5671" y="6628"/>
                    <a:pt x="5704" y="6228"/>
                    <a:pt x="5771" y="5861"/>
                  </a:cubicBezTo>
                  <a:cubicBezTo>
                    <a:pt x="6138" y="5594"/>
                    <a:pt x="7672" y="4493"/>
                    <a:pt x="8139" y="3726"/>
                  </a:cubicBezTo>
                  <a:cubicBezTo>
                    <a:pt x="8606" y="2959"/>
                    <a:pt x="8973" y="1891"/>
                    <a:pt x="8606" y="1024"/>
                  </a:cubicBezTo>
                  <a:cubicBezTo>
                    <a:pt x="8386" y="386"/>
                    <a:pt x="7786" y="1"/>
                    <a:pt x="7152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8" name="Google Shape;288;p45"/>
            <p:cNvSpPr/>
            <p:nvPr/>
          </p:nvSpPr>
          <p:spPr>
            <a:xfrm>
              <a:off x="4641825" y="2591550"/>
              <a:ext cx="100100" cy="146700"/>
            </a:xfrm>
            <a:custGeom>
              <a:avLst/>
              <a:gdLst/>
              <a:ahLst/>
              <a:cxnLst/>
              <a:rect l="l" t="t" r="r" b="b"/>
              <a:pathLst>
                <a:path w="4004" h="5868" extrusionOk="0">
                  <a:moveTo>
                    <a:pt x="1815" y="0"/>
                  </a:moveTo>
                  <a:cubicBezTo>
                    <a:pt x="1159" y="0"/>
                    <a:pt x="528" y="415"/>
                    <a:pt x="300" y="1098"/>
                  </a:cubicBezTo>
                  <a:cubicBezTo>
                    <a:pt x="0" y="1965"/>
                    <a:pt x="401" y="3033"/>
                    <a:pt x="868" y="3766"/>
                  </a:cubicBezTo>
                  <a:cubicBezTo>
                    <a:pt x="1468" y="4634"/>
                    <a:pt x="3403" y="5868"/>
                    <a:pt x="3403" y="5868"/>
                  </a:cubicBezTo>
                  <a:cubicBezTo>
                    <a:pt x="3403" y="5868"/>
                    <a:pt x="3836" y="4333"/>
                    <a:pt x="3836" y="4233"/>
                  </a:cubicBezTo>
                  <a:cubicBezTo>
                    <a:pt x="4003" y="3066"/>
                    <a:pt x="3636" y="731"/>
                    <a:pt x="2435" y="130"/>
                  </a:cubicBezTo>
                  <a:cubicBezTo>
                    <a:pt x="2234" y="42"/>
                    <a:pt x="2023" y="0"/>
                    <a:pt x="1815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9" name="Google Shape;289;p45"/>
            <p:cNvSpPr/>
            <p:nvPr/>
          </p:nvSpPr>
          <p:spPr>
            <a:xfrm>
              <a:off x="1831475" y="3047625"/>
              <a:ext cx="1245075" cy="694675"/>
            </a:xfrm>
            <a:custGeom>
              <a:avLst/>
              <a:gdLst/>
              <a:ahLst/>
              <a:cxnLst/>
              <a:rect l="l" t="t" r="r" b="b"/>
              <a:pathLst>
                <a:path w="49803" h="27787" extrusionOk="0">
                  <a:moveTo>
                    <a:pt x="1" y="0"/>
                  </a:moveTo>
                  <a:lnTo>
                    <a:pt x="1" y="27787"/>
                  </a:lnTo>
                  <a:lnTo>
                    <a:pt x="49803" y="27787"/>
                  </a:lnTo>
                  <a:lnTo>
                    <a:pt x="49803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90" name="Google Shape;290;p45"/>
            <p:cNvSpPr/>
            <p:nvPr/>
          </p:nvSpPr>
          <p:spPr>
            <a:xfrm>
              <a:off x="2723775" y="3047625"/>
              <a:ext cx="352775" cy="694675"/>
            </a:xfrm>
            <a:custGeom>
              <a:avLst/>
              <a:gdLst/>
              <a:ahLst/>
              <a:cxnLst/>
              <a:rect l="l" t="t" r="r" b="b"/>
              <a:pathLst>
                <a:path w="14111" h="27787" extrusionOk="0">
                  <a:moveTo>
                    <a:pt x="1" y="0"/>
                  </a:moveTo>
                  <a:lnTo>
                    <a:pt x="1" y="27787"/>
                  </a:lnTo>
                  <a:lnTo>
                    <a:pt x="14111" y="27787"/>
                  </a:lnTo>
                  <a:lnTo>
                    <a:pt x="14111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91" name="Google Shape;291;p45"/>
            <p:cNvSpPr/>
            <p:nvPr/>
          </p:nvSpPr>
          <p:spPr>
            <a:xfrm>
              <a:off x="2752125" y="2176175"/>
              <a:ext cx="1245100" cy="2254125"/>
            </a:xfrm>
            <a:custGeom>
              <a:avLst/>
              <a:gdLst/>
              <a:ahLst/>
              <a:cxnLst/>
              <a:rect l="l" t="t" r="r" b="b"/>
              <a:pathLst>
                <a:path w="49804" h="90165" extrusionOk="0">
                  <a:moveTo>
                    <a:pt x="1" y="0"/>
                  </a:moveTo>
                  <a:lnTo>
                    <a:pt x="1" y="90165"/>
                  </a:lnTo>
                  <a:lnTo>
                    <a:pt x="49803" y="90165"/>
                  </a:lnTo>
                  <a:lnTo>
                    <a:pt x="49803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92" name="Google Shape;292;p45"/>
            <p:cNvSpPr/>
            <p:nvPr/>
          </p:nvSpPr>
          <p:spPr>
            <a:xfrm>
              <a:off x="3644450" y="2176175"/>
              <a:ext cx="352775" cy="2254125"/>
            </a:xfrm>
            <a:custGeom>
              <a:avLst/>
              <a:gdLst/>
              <a:ahLst/>
              <a:cxnLst/>
              <a:rect l="l" t="t" r="r" b="b"/>
              <a:pathLst>
                <a:path w="14111" h="90165" extrusionOk="0">
                  <a:moveTo>
                    <a:pt x="0" y="0"/>
                  </a:moveTo>
                  <a:lnTo>
                    <a:pt x="0" y="90165"/>
                  </a:lnTo>
                  <a:lnTo>
                    <a:pt x="14110" y="90165"/>
                  </a:lnTo>
                  <a:lnTo>
                    <a:pt x="14110" y="0"/>
                  </a:lnTo>
                  <a:close/>
                </a:path>
              </a:pathLst>
            </a:custGeom>
            <a:solidFill>
              <a:schemeClr val="tx1"/>
            </a:solidFill>
            <a:ln w="1085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93" name="Google Shape;293;p45"/>
            <p:cNvSpPr/>
            <p:nvPr/>
          </p:nvSpPr>
          <p:spPr>
            <a:xfrm>
              <a:off x="1831475" y="3738125"/>
              <a:ext cx="1245075" cy="694675"/>
            </a:xfrm>
            <a:custGeom>
              <a:avLst/>
              <a:gdLst/>
              <a:ahLst/>
              <a:cxnLst/>
              <a:rect l="l" t="t" r="r" b="b"/>
              <a:pathLst>
                <a:path w="49803" h="27787" extrusionOk="0">
                  <a:moveTo>
                    <a:pt x="1" y="0"/>
                  </a:moveTo>
                  <a:lnTo>
                    <a:pt x="1" y="27787"/>
                  </a:lnTo>
                  <a:lnTo>
                    <a:pt x="49803" y="27787"/>
                  </a:lnTo>
                  <a:lnTo>
                    <a:pt x="49803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94" name="Google Shape;294;p45"/>
            <p:cNvSpPr/>
            <p:nvPr/>
          </p:nvSpPr>
          <p:spPr>
            <a:xfrm>
              <a:off x="2982300" y="3738125"/>
              <a:ext cx="675500" cy="694675"/>
            </a:xfrm>
            <a:custGeom>
              <a:avLst/>
              <a:gdLst/>
              <a:ahLst/>
              <a:cxnLst/>
              <a:rect l="l" t="t" r="r" b="b"/>
              <a:pathLst>
                <a:path w="27020" h="27787" extrusionOk="0">
                  <a:moveTo>
                    <a:pt x="1" y="0"/>
                  </a:moveTo>
                  <a:lnTo>
                    <a:pt x="1" y="27787"/>
                  </a:lnTo>
                  <a:lnTo>
                    <a:pt x="27020" y="27787"/>
                  </a:lnTo>
                  <a:lnTo>
                    <a:pt x="27020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95" name="Google Shape;295;p45"/>
            <p:cNvSpPr/>
            <p:nvPr/>
          </p:nvSpPr>
          <p:spPr>
            <a:xfrm>
              <a:off x="3034850" y="3738125"/>
              <a:ext cx="1003225" cy="694675"/>
            </a:xfrm>
            <a:custGeom>
              <a:avLst/>
              <a:gdLst/>
              <a:ahLst/>
              <a:cxnLst/>
              <a:rect l="l" t="t" r="r" b="b"/>
              <a:pathLst>
                <a:path w="40129" h="27787" extrusionOk="0">
                  <a:moveTo>
                    <a:pt x="0" y="0"/>
                  </a:moveTo>
                  <a:lnTo>
                    <a:pt x="0" y="27787"/>
                  </a:lnTo>
                  <a:lnTo>
                    <a:pt x="40129" y="27787"/>
                  </a:lnTo>
                  <a:lnTo>
                    <a:pt x="4012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96" name="Google Shape;296;p45"/>
            <p:cNvSpPr/>
            <p:nvPr/>
          </p:nvSpPr>
          <p:spPr>
            <a:xfrm>
              <a:off x="2597025" y="2526425"/>
              <a:ext cx="1481925" cy="851450"/>
            </a:xfrm>
            <a:custGeom>
              <a:avLst/>
              <a:gdLst/>
              <a:ahLst/>
              <a:cxnLst/>
              <a:rect l="l" t="t" r="r" b="b"/>
              <a:pathLst>
                <a:path w="59277" h="34058" extrusionOk="0">
                  <a:moveTo>
                    <a:pt x="19181" y="0"/>
                  </a:moveTo>
                  <a:lnTo>
                    <a:pt x="19181" y="8873"/>
                  </a:lnTo>
                  <a:lnTo>
                    <a:pt x="1" y="34058"/>
                  </a:lnTo>
                  <a:lnTo>
                    <a:pt x="59276" y="34058"/>
                  </a:lnTo>
                  <a:lnTo>
                    <a:pt x="33358" y="0"/>
                  </a:lnTo>
                  <a:close/>
                </a:path>
              </a:pathLst>
            </a:custGeom>
            <a:solidFill>
              <a:schemeClr val="tx1"/>
            </a:solidFill>
            <a:ln w="1085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 dirty="0"/>
            </a:p>
          </p:txBody>
        </p:sp>
        <p:sp>
          <p:nvSpPr>
            <p:cNvPr id="297" name="Google Shape;297;p45"/>
            <p:cNvSpPr/>
            <p:nvPr/>
          </p:nvSpPr>
          <p:spPr>
            <a:xfrm>
              <a:off x="2428575" y="2526425"/>
              <a:ext cx="1295950" cy="851450"/>
            </a:xfrm>
            <a:custGeom>
              <a:avLst/>
              <a:gdLst/>
              <a:ahLst/>
              <a:cxnLst/>
              <a:rect l="l" t="t" r="r" b="b"/>
              <a:pathLst>
                <a:path w="51838" h="34058" extrusionOk="0">
                  <a:moveTo>
                    <a:pt x="25919" y="0"/>
                  </a:moveTo>
                  <a:lnTo>
                    <a:pt x="0" y="34058"/>
                  </a:lnTo>
                  <a:lnTo>
                    <a:pt x="51837" y="34058"/>
                  </a:lnTo>
                  <a:lnTo>
                    <a:pt x="2591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98" name="Google Shape;298;p45"/>
            <p:cNvSpPr/>
            <p:nvPr/>
          </p:nvSpPr>
          <p:spPr>
            <a:xfrm>
              <a:off x="3585225" y="3382875"/>
              <a:ext cx="1245075" cy="1049925"/>
            </a:xfrm>
            <a:custGeom>
              <a:avLst/>
              <a:gdLst/>
              <a:ahLst/>
              <a:cxnLst/>
              <a:rect l="l" t="t" r="r" b="b"/>
              <a:pathLst>
                <a:path w="49803" h="41997" extrusionOk="0">
                  <a:moveTo>
                    <a:pt x="1" y="0"/>
                  </a:moveTo>
                  <a:lnTo>
                    <a:pt x="1" y="41997"/>
                  </a:lnTo>
                  <a:lnTo>
                    <a:pt x="49803" y="41997"/>
                  </a:lnTo>
                  <a:lnTo>
                    <a:pt x="49803" y="0"/>
                  </a:lnTo>
                  <a:close/>
                </a:path>
              </a:pathLst>
            </a:custGeom>
            <a:solidFill>
              <a:schemeClr val="bg2"/>
            </a:solidFill>
            <a:ln w="1085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99" name="Google Shape;299;p45"/>
            <p:cNvSpPr/>
            <p:nvPr/>
          </p:nvSpPr>
          <p:spPr>
            <a:xfrm>
              <a:off x="4355775" y="3382875"/>
              <a:ext cx="474525" cy="1049925"/>
            </a:xfrm>
            <a:custGeom>
              <a:avLst/>
              <a:gdLst/>
              <a:ahLst/>
              <a:cxnLst/>
              <a:rect l="l" t="t" r="r" b="b"/>
              <a:pathLst>
                <a:path w="18981" h="41997" extrusionOk="0">
                  <a:moveTo>
                    <a:pt x="1" y="0"/>
                  </a:moveTo>
                  <a:lnTo>
                    <a:pt x="1" y="41997"/>
                  </a:lnTo>
                  <a:lnTo>
                    <a:pt x="18981" y="41997"/>
                  </a:lnTo>
                  <a:lnTo>
                    <a:pt x="18981" y="0"/>
                  </a:lnTo>
                  <a:close/>
                </a:path>
              </a:pathLst>
            </a:custGeom>
            <a:solidFill>
              <a:schemeClr val="tx1"/>
            </a:solidFill>
            <a:ln w="1085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00" name="Google Shape;300;p45"/>
            <p:cNvSpPr/>
            <p:nvPr/>
          </p:nvSpPr>
          <p:spPr>
            <a:xfrm>
              <a:off x="2278475" y="3382875"/>
              <a:ext cx="1245075" cy="1049925"/>
            </a:xfrm>
            <a:custGeom>
              <a:avLst/>
              <a:gdLst/>
              <a:ahLst/>
              <a:cxnLst/>
              <a:rect l="l" t="t" r="r" b="b"/>
              <a:pathLst>
                <a:path w="49803" h="41997" extrusionOk="0">
                  <a:moveTo>
                    <a:pt x="0" y="0"/>
                  </a:moveTo>
                  <a:lnTo>
                    <a:pt x="0" y="41997"/>
                  </a:lnTo>
                  <a:lnTo>
                    <a:pt x="49802" y="41997"/>
                  </a:lnTo>
                  <a:lnTo>
                    <a:pt x="49802" y="0"/>
                  </a:lnTo>
                  <a:close/>
                </a:path>
              </a:pathLst>
            </a:custGeom>
            <a:solidFill>
              <a:schemeClr val="bg2"/>
            </a:solidFill>
            <a:ln w="1085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 dirty="0"/>
            </a:p>
          </p:txBody>
        </p:sp>
        <p:sp>
          <p:nvSpPr>
            <p:cNvPr id="301" name="Google Shape;301;p45"/>
            <p:cNvSpPr/>
            <p:nvPr/>
          </p:nvSpPr>
          <p:spPr>
            <a:xfrm>
              <a:off x="3049025" y="3382875"/>
              <a:ext cx="474525" cy="1049925"/>
            </a:xfrm>
            <a:custGeom>
              <a:avLst/>
              <a:gdLst/>
              <a:ahLst/>
              <a:cxnLst/>
              <a:rect l="l" t="t" r="r" b="b"/>
              <a:pathLst>
                <a:path w="18981" h="41997" extrusionOk="0">
                  <a:moveTo>
                    <a:pt x="0" y="0"/>
                  </a:moveTo>
                  <a:lnTo>
                    <a:pt x="0" y="41997"/>
                  </a:lnTo>
                  <a:lnTo>
                    <a:pt x="18980" y="41997"/>
                  </a:lnTo>
                  <a:lnTo>
                    <a:pt x="18980" y="0"/>
                  </a:lnTo>
                  <a:close/>
                </a:path>
              </a:pathLst>
            </a:custGeom>
            <a:solidFill>
              <a:schemeClr val="tx1"/>
            </a:solidFill>
            <a:ln w="1085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02" name="Google Shape;302;p45"/>
            <p:cNvSpPr/>
            <p:nvPr/>
          </p:nvSpPr>
          <p:spPr>
            <a:xfrm>
              <a:off x="1831475" y="4435284"/>
              <a:ext cx="4237225" cy="38391"/>
            </a:xfrm>
            <a:custGeom>
              <a:avLst/>
              <a:gdLst/>
              <a:ahLst/>
              <a:cxnLst/>
              <a:rect l="l" t="t" r="r" b="b"/>
              <a:pathLst>
                <a:path w="175026" h="1836" extrusionOk="0">
                  <a:moveTo>
                    <a:pt x="0" y="1"/>
                  </a:moveTo>
                  <a:lnTo>
                    <a:pt x="0" y="1835"/>
                  </a:lnTo>
                  <a:lnTo>
                    <a:pt x="175025" y="1835"/>
                  </a:lnTo>
                  <a:lnTo>
                    <a:pt x="175025" y="1"/>
                  </a:lnTo>
                  <a:close/>
                </a:path>
              </a:pathLst>
            </a:custGeom>
            <a:solidFill>
              <a:schemeClr val="tx1"/>
            </a:solidFill>
            <a:ln w="1085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 dirty="0"/>
            </a:p>
          </p:txBody>
        </p:sp>
      </p:grpSp>
      <p:cxnSp>
        <p:nvCxnSpPr>
          <p:cNvPr id="303" name="Google Shape;303;p45"/>
          <p:cNvCxnSpPr>
            <a:cxnSpLocks/>
          </p:cNvCxnSpPr>
          <p:nvPr/>
        </p:nvCxnSpPr>
        <p:spPr>
          <a:xfrm flipH="1">
            <a:off x="1046297" y="2061209"/>
            <a:ext cx="4538010" cy="10332"/>
          </a:xfrm>
          <a:prstGeom prst="straightConnector1">
            <a:avLst/>
          </a:prstGeom>
          <a:noFill/>
          <a:ln w="9525" cap="flat" cmpd="sng">
            <a:solidFill>
              <a:srgbClr val="214E7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45"/>
          <p:cNvSpPr txBox="1"/>
          <p:nvPr/>
        </p:nvSpPr>
        <p:spPr>
          <a:xfrm>
            <a:off x="1365862" y="2083511"/>
            <a:ext cx="5584000" cy="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 rtl="0"/>
            <a:r>
              <a:rPr lang="fr" sz="2000" dirty="0">
                <a:solidFill>
                  <a:srgbClr val="214E7E"/>
                </a:solidFill>
                <a:latin typeface="Abel"/>
                <a:ea typeface="Abel"/>
                <a:cs typeface="Abel"/>
                <a:sym typeface="Abel"/>
              </a:rPr>
              <a:t>T5 DATA SCIENCE BOOTCAMP</a:t>
            </a:r>
            <a:endParaRPr sz="2000" dirty="0">
              <a:solidFill>
                <a:srgbClr val="214E7E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05" name="Google Shape;305;p45"/>
          <p:cNvSpPr txBox="1">
            <a:spLocks noGrp="1"/>
          </p:cNvSpPr>
          <p:nvPr>
            <p:ph type="subTitle" idx="1"/>
          </p:nvPr>
        </p:nvSpPr>
        <p:spPr>
          <a:xfrm>
            <a:off x="492639" y="3208031"/>
            <a:ext cx="5584000" cy="42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endParaRPr sz="2400" dirty="0"/>
          </a:p>
          <a:p>
            <a:pPr algn="l"/>
            <a:r>
              <a:rPr lang="en-US" sz="2400" b="1" dirty="0" err="1">
                <a:solidFill>
                  <a:schemeClr val="tx1"/>
                </a:solidFill>
                <a:latin typeface="Trebuchet MS" panose="020B0603020202020204" pitchFamily="34" charset="0"/>
              </a:rPr>
              <a:t>Abdulkareem</a:t>
            </a:r>
            <a:r>
              <a:rPr lang="en-US" sz="2400" b="1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rebuchet MS" panose="020B0603020202020204" pitchFamily="34" charset="0"/>
              </a:rPr>
              <a:t>Alanazi</a:t>
            </a:r>
            <a:r>
              <a:rPr lang="en-US" sz="2400" b="1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endParaRPr lang="en-US" sz="9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l"/>
            <a:endParaRPr lang="en-US" sz="1000" b="1" dirty="0">
              <a:solidFill>
                <a:schemeClr val="tx1"/>
              </a:solidFill>
            </a:endParaRPr>
          </a:p>
          <a:p>
            <a:pPr algn="l"/>
            <a:r>
              <a:rPr lang="fr" sz="2400" b="1" dirty="0">
                <a:solidFill>
                  <a:schemeClr val="tx1"/>
                </a:solidFill>
              </a:rPr>
              <a:t>          </a:t>
            </a:r>
            <a:r>
              <a:rPr lang="fr" sz="2400" b="1" dirty="0">
                <a:solidFill>
                  <a:schemeClr val="tx1"/>
                </a:solidFill>
                <a:latin typeface="Trebuchet MS" panose="020B0603020202020204" pitchFamily="34" charset="0"/>
              </a:rPr>
              <a:t>Bayan Ali</a:t>
            </a:r>
          </a:p>
          <a:p>
            <a:pPr algn="l"/>
            <a:endParaRPr lang="fr" sz="1000" b="1" dirty="0">
              <a:solidFill>
                <a:schemeClr val="tx1"/>
              </a:solidFill>
            </a:endParaRPr>
          </a:p>
          <a:p>
            <a:pPr algn="l"/>
            <a:r>
              <a:rPr lang="fr" sz="2400" b="1" dirty="0">
                <a:solidFill>
                  <a:schemeClr val="tx1"/>
                </a:solidFill>
              </a:rPr>
              <a:t>     </a:t>
            </a:r>
            <a:r>
              <a:rPr lang="fr" sz="2400" b="1" dirty="0">
                <a:solidFill>
                  <a:schemeClr val="tx1"/>
                </a:solidFill>
                <a:latin typeface="Trebuchet MS" panose="020B0603020202020204" pitchFamily="34" charset="0"/>
              </a:rPr>
              <a:t>Fahad Alomran</a:t>
            </a:r>
          </a:p>
          <a:p>
            <a:pPr algn="ctr"/>
            <a:endParaRPr lang="fr" sz="2400" dirty="0"/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F2C2B013-71E7-4754-94C5-E328EA87D04F}"/>
              </a:ext>
            </a:extLst>
          </p:cNvPr>
          <p:cNvSpPr txBox="1"/>
          <p:nvPr/>
        </p:nvSpPr>
        <p:spPr>
          <a:xfrm>
            <a:off x="781923" y="5816617"/>
            <a:ext cx="2897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14E7E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December 2021</a:t>
            </a:r>
            <a:endParaRPr lang="ar-SA" sz="2400" dirty="0">
              <a:solidFill>
                <a:srgbClr val="214E7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103" y="2971800"/>
            <a:ext cx="4358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ED</a:t>
            </a:r>
            <a:r>
              <a:rPr spc="200" dirty="0"/>
              <a:t>A</a:t>
            </a:r>
            <a:r>
              <a:rPr spc="-275" dirty="0"/>
              <a:t> </a:t>
            </a:r>
            <a:r>
              <a:rPr spc="-459" dirty="0"/>
              <a:t>-</a:t>
            </a:r>
            <a:r>
              <a:rPr spc="-270" dirty="0"/>
              <a:t> </a:t>
            </a:r>
            <a:r>
              <a:rPr spc="160" dirty="0"/>
              <a:t>ANA</a:t>
            </a:r>
            <a:r>
              <a:rPr spc="-540" dirty="0"/>
              <a:t>L</a:t>
            </a:r>
            <a:r>
              <a:rPr spc="-275" dirty="0"/>
              <a:t>YSIS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30" dirty="0"/>
              <a:t>10</a:t>
            </a:fld>
            <a:endParaRPr spc="30" dirty="0"/>
          </a:p>
        </p:txBody>
      </p:sp>
      <p:sp>
        <p:nvSpPr>
          <p:cNvPr id="9" name="object 31">
            <a:extLst>
              <a:ext uri="{FF2B5EF4-FFF2-40B4-BE49-F238E27FC236}">
                <a16:creationId xmlns:a16="http://schemas.microsoft.com/office/drawing/2014/main" id="{BB951444-8981-40A8-AA63-0E909841BCE3}"/>
              </a:ext>
            </a:extLst>
          </p:cNvPr>
          <p:cNvSpPr txBox="1"/>
          <p:nvPr/>
        </p:nvSpPr>
        <p:spPr>
          <a:xfrm>
            <a:off x="315787" y="6467583"/>
            <a:ext cx="697866" cy="16158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sz="1000" spc="25" dirty="0">
                <a:solidFill>
                  <a:srgbClr val="404040"/>
                </a:solidFill>
                <a:latin typeface="Tahoma"/>
                <a:cs typeface="Tahoma"/>
              </a:rPr>
              <a:t>2 Dec 2021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27DE813C-7924-459D-AA61-C7C2E3B42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73" y="876300"/>
            <a:ext cx="656165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5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EFE2"/>
          </a:solidFill>
        </p:spPr>
        <p:txBody>
          <a:bodyPr wrap="square" lIns="0" tIns="0" rIns="0" bIns="0" rtlCol="0"/>
          <a:lstStyle/>
          <a:p>
            <a:endParaRPr lang="ar-SA" dirty="0"/>
          </a:p>
        </p:txBody>
      </p:sp>
      <p:grpSp>
        <p:nvGrpSpPr>
          <p:cNvPr id="3" name="object 3"/>
          <p:cNvGrpSpPr/>
          <p:nvPr/>
        </p:nvGrpSpPr>
        <p:grpSpPr>
          <a:xfrm>
            <a:off x="8138159" y="0"/>
            <a:ext cx="4053840" cy="4053840"/>
            <a:chOff x="8138159" y="0"/>
            <a:chExt cx="4053840" cy="4053840"/>
          </a:xfrm>
        </p:grpSpPr>
        <p:sp>
          <p:nvSpPr>
            <p:cNvPr id="4" name="object 4"/>
            <p:cNvSpPr/>
            <p:nvPr/>
          </p:nvSpPr>
          <p:spPr>
            <a:xfrm>
              <a:off x="8138159" y="2017776"/>
              <a:ext cx="2033270" cy="2030095"/>
            </a:xfrm>
            <a:custGeom>
              <a:avLst/>
              <a:gdLst/>
              <a:ahLst/>
              <a:cxnLst/>
              <a:rect l="l" t="t" r="r" b="b"/>
              <a:pathLst>
                <a:path w="2033270" h="2030095">
                  <a:moveTo>
                    <a:pt x="2033016" y="0"/>
                  </a:moveTo>
                  <a:lnTo>
                    <a:pt x="0" y="0"/>
                  </a:lnTo>
                  <a:lnTo>
                    <a:pt x="0" y="2029968"/>
                  </a:lnTo>
                  <a:lnTo>
                    <a:pt x="2033016" y="2029968"/>
                  </a:lnTo>
                  <a:lnTo>
                    <a:pt x="2033016" y="0"/>
                  </a:lnTo>
                  <a:close/>
                </a:path>
              </a:pathLst>
            </a:custGeom>
            <a:solidFill>
              <a:srgbClr val="385E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62031" y="2014727"/>
              <a:ext cx="2030095" cy="2030095"/>
            </a:xfrm>
            <a:custGeom>
              <a:avLst/>
              <a:gdLst/>
              <a:ahLst/>
              <a:cxnLst/>
              <a:rect l="l" t="t" r="r" b="b"/>
              <a:pathLst>
                <a:path w="2030095" h="2030095">
                  <a:moveTo>
                    <a:pt x="2029968" y="0"/>
                  </a:moveTo>
                  <a:lnTo>
                    <a:pt x="0" y="0"/>
                  </a:lnTo>
                  <a:lnTo>
                    <a:pt x="0" y="2029968"/>
                  </a:lnTo>
                  <a:lnTo>
                    <a:pt x="2029968" y="2029968"/>
                  </a:lnTo>
                  <a:lnTo>
                    <a:pt x="2029968" y="0"/>
                  </a:lnTo>
                  <a:close/>
                </a:path>
              </a:pathLst>
            </a:custGeom>
            <a:solidFill>
              <a:srgbClr val="EB0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60507" y="2023872"/>
              <a:ext cx="2030095" cy="2030095"/>
            </a:xfrm>
            <a:custGeom>
              <a:avLst/>
              <a:gdLst/>
              <a:ahLst/>
              <a:cxnLst/>
              <a:rect l="l" t="t" r="r" b="b"/>
              <a:pathLst>
                <a:path w="2030095" h="2030095">
                  <a:moveTo>
                    <a:pt x="2029968" y="0"/>
                  </a:moveTo>
                  <a:lnTo>
                    <a:pt x="0" y="0"/>
                  </a:lnTo>
                  <a:lnTo>
                    <a:pt x="0" y="2029967"/>
                  </a:lnTo>
                  <a:lnTo>
                    <a:pt x="2029968" y="0"/>
                  </a:lnTo>
                  <a:close/>
                </a:path>
              </a:pathLst>
            </a:custGeom>
            <a:solidFill>
              <a:srgbClr val="AA1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62031" y="0"/>
              <a:ext cx="2030095" cy="2030095"/>
            </a:xfrm>
            <a:custGeom>
              <a:avLst/>
              <a:gdLst/>
              <a:ahLst/>
              <a:cxnLst/>
              <a:rect l="l" t="t" r="r" b="b"/>
              <a:pathLst>
                <a:path w="2030095" h="2030095">
                  <a:moveTo>
                    <a:pt x="2029968" y="0"/>
                  </a:moveTo>
                  <a:lnTo>
                    <a:pt x="0" y="0"/>
                  </a:lnTo>
                  <a:lnTo>
                    <a:pt x="0" y="2029967"/>
                  </a:lnTo>
                  <a:lnTo>
                    <a:pt x="2029968" y="2029967"/>
                  </a:lnTo>
                  <a:lnTo>
                    <a:pt x="2029968" y="0"/>
                  </a:lnTo>
                  <a:close/>
                </a:path>
              </a:pathLst>
            </a:custGeom>
            <a:solidFill>
              <a:srgbClr val="948E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39684" y="0"/>
              <a:ext cx="4044950" cy="2022475"/>
            </a:xfrm>
            <a:custGeom>
              <a:avLst/>
              <a:gdLst/>
              <a:ahLst/>
              <a:cxnLst/>
              <a:rect l="l" t="t" r="r" b="b"/>
              <a:pathLst>
                <a:path w="4044950" h="2022475">
                  <a:moveTo>
                    <a:pt x="3069640" y="980059"/>
                  </a:moveTo>
                  <a:lnTo>
                    <a:pt x="3000095" y="980059"/>
                  </a:lnTo>
                  <a:lnTo>
                    <a:pt x="3029267" y="1008062"/>
                  </a:lnTo>
                  <a:lnTo>
                    <a:pt x="3040481" y="1008062"/>
                  </a:lnTo>
                  <a:lnTo>
                    <a:pt x="3040481" y="1019263"/>
                  </a:lnTo>
                  <a:lnTo>
                    <a:pt x="3069640" y="1048397"/>
                  </a:lnTo>
                  <a:lnTo>
                    <a:pt x="3069640" y="980059"/>
                  </a:lnTo>
                  <a:close/>
                </a:path>
                <a:path w="4044950" h="2022475">
                  <a:moveTo>
                    <a:pt x="3130219" y="918476"/>
                  </a:moveTo>
                  <a:lnTo>
                    <a:pt x="2939529" y="918476"/>
                  </a:lnTo>
                  <a:lnTo>
                    <a:pt x="2968688" y="947559"/>
                  </a:lnTo>
                  <a:lnTo>
                    <a:pt x="3101048" y="947559"/>
                  </a:lnTo>
                  <a:lnTo>
                    <a:pt x="3101048" y="1079766"/>
                  </a:lnTo>
                  <a:lnTo>
                    <a:pt x="3130219" y="1108900"/>
                  </a:lnTo>
                  <a:lnTo>
                    <a:pt x="3130219" y="918476"/>
                  </a:lnTo>
                  <a:close/>
                </a:path>
                <a:path w="4044950" h="2022475">
                  <a:moveTo>
                    <a:pt x="3190786" y="856856"/>
                  </a:moveTo>
                  <a:lnTo>
                    <a:pt x="2877832" y="856856"/>
                  </a:lnTo>
                  <a:lnTo>
                    <a:pt x="2907004" y="885990"/>
                  </a:lnTo>
                  <a:lnTo>
                    <a:pt x="3162744" y="885990"/>
                  </a:lnTo>
                  <a:lnTo>
                    <a:pt x="3162744" y="1141387"/>
                  </a:lnTo>
                  <a:lnTo>
                    <a:pt x="3190786" y="1169390"/>
                  </a:lnTo>
                  <a:lnTo>
                    <a:pt x="3190786" y="856856"/>
                  </a:lnTo>
                  <a:close/>
                </a:path>
                <a:path w="4044950" h="2022475">
                  <a:moveTo>
                    <a:pt x="3252482" y="796353"/>
                  </a:moveTo>
                  <a:lnTo>
                    <a:pt x="2818396" y="796353"/>
                  </a:lnTo>
                  <a:lnTo>
                    <a:pt x="2847556" y="825487"/>
                  </a:lnTo>
                  <a:lnTo>
                    <a:pt x="3223323" y="825487"/>
                  </a:lnTo>
                  <a:lnTo>
                    <a:pt x="3223323" y="1201889"/>
                  </a:lnTo>
                  <a:lnTo>
                    <a:pt x="3252482" y="1231011"/>
                  </a:lnTo>
                  <a:lnTo>
                    <a:pt x="3252482" y="796353"/>
                  </a:lnTo>
                  <a:close/>
                </a:path>
                <a:path w="4044950" h="2022475">
                  <a:moveTo>
                    <a:pt x="3313049" y="735863"/>
                  </a:moveTo>
                  <a:lnTo>
                    <a:pt x="2756700" y="735863"/>
                  </a:lnTo>
                  <a:lnTo>
                    <a:pt x="2785859" y="764984"/>
                  </a:lnTo>
                  <a:lnTo>
                    <a:pt x="3283889" y="764984"/>
                  </a:lnTo>
                  <a:lnTo>
                    <a:pt x="3283889" y="1262392"/>
                  </a:lnTo>
                  <a:lnTo>
                    <a:pt x="3313049" y="1291513"/>
                  </a:lnTo>
                  <a:lnTo>
                    <a:pt x="3313049" y="735863"/>
                  </a:lnTo>
                  <a:close/>
                </a:path>
                <a:path w="4044950" h="2022475">
                  <a:moveTo>
                    <a:pt x="3373615" y="674243"/>
                  </a:moveTo>
                  <a:lnTo>
                    <a:pt x="2695003" y="674243"/>
                  </a:lnTo>
                  <a:lnTo>
                    <a:pt x="2724175" y="703364"/>
                  </a:lnTo>
                  <a:lnTo>
                    <a:pt x="3344456" y="703364"/>
                  </a:lnTo>
                  <a:lnTo>
                    <a:pt x="3344456" y="1322882"/>
                  </a:lnTo>
                  <a:lnTo>
                    <a:pt x="3373615" y="1352016"/>
                  </a:lnTo>
                  <a:lnTo>
                    <a:pt x="3373615" y="674243"/>
                  </a:lnTo>
                  <a:close/>
                </a:path>
                <a:path w="4044950" h="2022475">
                  <a:moveTo>
                    <a:pt x="3435312" y="613740"/>
                  </a:moveTo>
                  <a:lnTo>
                    <a:pt x="2635554" y="613740"/>
                  </a:lnTo>
                  <a:lnTo>
                    <a:pt x="2664726" y="642861"/>
                  </a:lnTo>
                  <a:lnTo>
                    <a:pt x="3406152" y="642861"/>
                  </a:lnTo>
                  <a:lnTo>
                    <a:pt x="3406152" y="1384503"/>
                  </a:lnTo>
                  <a:lnTo>
                    <a:pt x="3435312" y="1413637"/>
                  </a:lnTo>
                  <a:lnTo>
                    <a:pt x="3435312" y="613740"/>
                  </a:lnTo>
                  <a:close/>
                </a:path>
                <a:path w="4044950" h="2022475">
                  <a:moveTo>
                    <a:pt x="3495878" y="553237"/>
                  </a:moveTo>
                  <a:lnTo>
                    <a:pt x="2573871" y="553237"/>
                  </a:lnTo>
                  <a:lnTo>
                    <a:pt x="2603030" y="582371"/>
                  </a:lnTo>
                  <a:lnTo>
                    <a:pt x="3466719" y="582371"/>
                  </a:lnTo>
                  <a:lnTo>
                    <a:pt x="3466719" y="1445006"/>
                  </a:lnTo>
                  <a:lnTo>
                    <a:pt x="3495878" y="1474139"/>
                  </a:lnTo>
                  <a:lnTo>
                    <a:pt x="3495878" y="553237"/>
                  </a:lnTo>
                  <a:close/>
                </a:path>
                <a:path w="4044950" h="2022475">
                  <a:moveTo>
                    <a:pt x="3556457" y="491617"/>
                  </a:moveTo>
                  <a:lnTo>
                    <a:pt x="2512174" y="491617"/>
                  </a:lnTo>
                  <a:lnTo>
                    <a:pt x="2541346" y="520750"/>
                  </a:lnTo>
                  <a:lnTo>
                    <a:pt x="3528415" y="520750"/>
                  </a:lnTo>
                  <a:lnTo>
                    <a:pt x="3528415" y="1506626"/>
                  </a:lnTo>
                  <a:lnTo>
                    <a:pt x="3556457" y="1534642"/>
                  </a:lnTo>
                  <a:lnTo>
                    <a:pt x="3556457" y="491617"/>
                  </a:lnTo>
                  <a:close/>
                </a:path>
                <a:path w="4044950" h="2022475">
                  <a:moveTo>
                    <a:pt x="3618141" y="431114"/>
                  </a:moveTo>
                  <a:lnTo>
                    <a:pt x="2451608" y="431114"/>
                  </a:lnTo>
                  <a:lnTo>
                    <a:pt x="2480767" y="460248"/>
                  </a:lnTo>
                  <a:lnTo>
                    <a:pt x="3588982" y="460248"/>
                  </a:lnTo>
                  <a:lnTo>
                    <a:pt x="3588982" y="1567129"/>
                  </a:lnTo>
                  <a:lnTo>
                    <a:pt x="3618141" y="1596263"/>
                  </a:lnTo>
                  <a:lnTo>
                    <a:pt x="3618141" y="431114"/>
                  </a:lnTo>
                  <a:close/>
                </a:path>
                <a:path w="4044950" h="2022475">
                  <a:moveTo>
                    <a:pt x="3678707" y="370611"/>
                  </a:moveTo>
                  <a:lnTo>
                    <a:pt x="2391041" y="370611"/>
                  </a:lnTo>
                  <a:lnTo>
                    <a:pt x="2420201" y="399745"/>
                  </a:lnTo>
                  <a:lnTo>
                    <a:pt x="3649548" y="399745"/>
                  </a:lnTo>
                  <a:lnTo>
                    <a:pt x="3649548" y="1627632"/>
                  </a:lnTo>
                  <a:lnTo>
                    <a:pt x="3678707" y="1656753"/>
                  </a:lnTo>
                  <a:lnTo>
                    <a:pt x="3678707" y="370611"/>
                  </a:lnTo>
                  <a:close/>
                </a:path>
                <a:path w="4044950" h="2022475">
                  <a:moveTo>
                    <a:pt x="3739286" y="310121"/>
                  </a:moveTo>
                  <a:lnTo>
                    <a:pt x="2329345" y="310121"/>
                  </a:lnTo>
                  <a:lnTo>
                    <a:pt x="2358517" y="339242"/>
                  </a:lnTo>
                  <a:lnTo>
                    <a:pt x="3710114" y="339242"/>
                  </a:lnTo>
                  <a:lnTo>
                    <a:pt x="3710114" y="1689252"/>
                  </a:lnTo>
                  <a:lnTo>
                    <a:pt x="3739286" y="1718373"/>
                  </a:lnTo>
                  <a:lnTo>
                    <a:pt x="3739286" y="310121"/>
                  </a:lnTo>
                  <a:close/>
                </a:path>
                <a:path w="4044950" h="2022475">
                  <a:moveTo>
                    <a:pt x="3802100" y="248500"/>
                  </a:moveTo>
                  <a:lnTo>
                    <a:pt x="2269896" y="248500"/>
                  </a:lnTo>
                  <a:lnTo>
                    <a:pt x="2299068" y="277622"/>
                  </a:lnTo>
                  <a:lnTo>
                    <a:pt x="3772928" y="277622"/>
                  </a:lnTo>
                  <a:lnTo>
                    <a:pt x="3772928" y="1749755"/>
                  </a:lnTo>
                  <a:lnTo>
                    <a:pt x="3802100" y="1778876"/>
                  </a:lnTo>
                  <a:lnTo>
                    <a:pt x="3802100" y="248500"/>
                  </a:lnTo>
                  <a:close/>
                </a:path>
                <a:path w="4044950" h="2022475">
                  <a:moveTo>
                    <a:pt x="3861549" y="187998"/>
                  </a:moveTo>
                  <a:lnTo>
                    <a:pt x="2208212" y="187998"/>
                  </a:lnTo>
                  <a:lnTo>
                    <a:pt x="2237371" y="217119"/>
                  </a:lnTo>
                  <a:lnTo>
                    <a:pt x="3832377" y="217119"/>
                  </a:lnTo>
                  <a:lnTo>
                    <a:pt x="3832377" y="1810245"/>
                  </a:lnTo>
                  <a:lnTo>
                    <a:pt x="3861536" y="1839379"/>
                  </a:lnTo>
                  <a:lnTo>
                    <a:pt x="3861549" y="187998"/>
                  </a:lnTo>
                  <a:close/>
                </a:path>
                <a:path w="4044950" h="2022475">
                  <a:moveTo>
                    <a:pt x="3923233" y="1900999"/>
                  </a:moveTo>
                  <a:lnTo>
                    <a:pt x="3922115" y="127495"/>
                  </a:lnTo>
                  <a:lnTo>
                    <a:pt x="2146516" y="127495"/>
                  </a:lnTo>
                  <a:lnTo>
                    <a:pt x="2175675" y="156629"/>
                  </a:lnTo>
                  <a:lnTo>
                    <a:pt x="3894074" y="156629"/>
                  </a:lnTo>
                  <a:lnTo>
                    <a:pt x="3894074" y="1871865"/>
                  </a:lnTo>
                  <a:lnTo>
                    <a:pt x="3923233" y="1900999"/>
                  </a:lnTo>
                  <a:close/>
                </a:path>
                <a:path w="4044950" h="2022475">
                  <a:moveTo>
                    <a:pt x="3983799" y="65874"/>
                  </a:moveTo>
                  <a:lnTo>
                    <a:pt x="2087067" y="65874"/>
                  </a:lnTo>
                  <a:lnTo>
                    <a:pt x="2115108" y="95008"/>
                  </a:lnTo>
                  <a:lnTo>
                    <a:pt x="3954640" y="95008"/>
                  </a:lnTo>
                  <a:lnTo>
                    <a:pt x="3954640" y="1932368"/>
                  </a:lnTo>
                  <a:lnTo>
                    <a:pt x="3983799" y="1961502"/>
                  </a:lnTo>
                  <a:lnTo>
                    <a:pt x="3983799" y="65874"/>
                  </a:lnTo>
                  <a:close/>
                </a:path>
                <a:path w="4044950" h="2022475">
                  <a:moveTo>
                    <a:pt x="4044378" y="5372"/>
                  </a:moveTo>
                  <a:lnTo>
                    <a:pt x="2029968" y="5372"/>
                  </a:lnTo>
                  <a:lnTo>
                    <a:pt x="2029968" y="0"/>
                  </a:lnTo>
                  <a:lnTo>
                    <a:pt x="0" y="0"/>
                  </a:lnTo>
                  <a:lnTo>
                    <a:pt x="0" y="2022348"/>
                  </a:lnTo>
                  <a:lnTo>
                    <a:pt x="2029968" y="2022348"/>
                  </a:lnTo>
                  <a:lnTo>
                    <a:pt x="2029968" y="9956"/>
                  </a:lnTo>
                  <a:lnTo>
                    <a:pt x="2054542" y="34505"/>
                  </a:lnTo>
                  <a:lnTo>
                    <a:pt x="4015206" y="34505"/>
                  </a:lnTo>
                  <a:lnTo>
                    <a:pt x="4015206" y="1992871"/>
                  </a:lnTo>
                  <a:lnTo>
                    <a:pt x="4044365" y="2022005"/>
                  </a:lnTo>
                  <a:lnTo>
                    <a:pt x="4044378" y="5372"/>
                  </a:lnTo>
                  <a:close/>
                </a:path>
              </a:pathLst>
            </a:custGeom>
            <a:solidFill>
              <a:srgbClr val="5720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138159" y="4044696"/>
            <a:ext cx="4053840" cy="2813685"/>
            <a:chOff x="8138159" y="4044696"/>
            <a:chExt cx="4053840" cy="2813685"/>
          </a:xfrm>
        </p:grpSpPr>
        <p:sp>
          <p:nvSpPr>
            <p:cNvPr id="10" name="object 10"/>
            <p:cNvSpPr/>
            <p:nvPr/>
          </p:nvSpPr>
          <p:spPr>
            <a:xfrm>
              <a:off x="8138159" y="4869179"/>
              <a:ext cx="2033270" cy="1988820"/>
            </a:xfrm>
            <a:custGeom>
              <a:avLst/>
              <a:gdLst/>
              <a:ahLst/>
              <a:cxnLst/>
              <a:rect l="l" t="t" r="r" b="b"/>
              <a:pathLst>
                <a:path w="2033270" h="1988820">
                  <a:moveTo>
                    <a:pt x="2033016" y="0"/>
                  </a:moveTo>
                  <a:lnTo>
                    <a:pt x="0" y="0"/>
                  </a:lnTo>
                  <a:lnTo>
                    <a:pt x="0" y="1988818"/>
                  </a:lnTo>
                  <a:lnTo>
                    <a:pt x="2033016" y="1988818"/>
                  </a:lnTo>
                  <a:lnTo>
                    <a:pt x="2033016" y="0"/>
                  </a:lnTo>
                  <a:close/>
                </a:path>
              </a:pathLst>
            </a:custGeom>
            <a:solidFill>
              <a:srgbClr val="AA1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65079" y="4044696"/>
              <a:ext cx="2026920" cy="1976755"/>
            </a:xfrm>
            <a:custGeom>
              <a:avLst/>
              <a:gdLst/>
              <a:ahLst/>
              <a:cxnLst/>
              <a:rect l="l" t="t" r="r" b="b"/>
              <a:pathLst>
                <a:path w="2026920" h="1976754">
                  <a:moveTo>
                    <a:pt x="0" y="1976627"/>
                  </a:moveTo>
                  <a:lnTo>
                    <a:pt x="2026920" y="1976627"/>
                  </a:lnTo>
                  <a:lnTo>
                    <a:pt x="2026920" y="0"/>
                  </a:lnTo>
                  <a:lnTo>
                    <a:pt x="0" y="0"/>
                  </a:lnTo>
                  <a:lnTo>
                    <a:pt x="0" y="1976627"/>
                  </a:lnTo>
                  <a:close/>
                </a:path>
              </a:pathLst>
            </a:custGeom>
            <a:solidFill>
              <a:srgbClr val="5720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2699" y="5079492"/>
              <a:ext cx="2019300" cy="999744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8141834" y="0"/>
            <a:ext cx="2018664" cy="2010410"/>
          </a:xfrm>
          <a:custGeom>
            <a:avLst/>
            <a:gdLst/>
            <a:ahLst/>
            <a:cxnLst/>
            <a:rect l="l" t="t" r="r" b="b"/>
            <a:pathLst>
              <a:path w="2018665" h="2010410">
                <a:moveTo>
                  <a:pt x="1977609" y="2009800"/>
                </a:moveTo>
                <a:lnTo>
                  <a:pt x="2018314" y="2009800"/>
                </a:lnTo>
                <a:lnTo>
                  <a:pt x="8828" y="0"/>
                </a:lnTo>
                <a:lnTo>
                  <a:pt x="0" y="0"/>
                </a:lnTo>
                <a:lnTo>
                  <a:pt x="0" y="31882"/>
                </a:lnTo>
                <a:lnTo>
                  <a:pt x="1977609" y="2009800"/>
                </a:lnTo>
                <a:close/>
              </a:path>
              <a:path w="2018665" h="2010410">
                <a:moveTo>
                  <a:pt x="1891674" y="2009800"/>
                </a:moveTo>
                <a:lnTo>
                  <a:pt x="1932381" y="2009800"/>
                </a:lnTo>
                <a:lnTo>
                  <a:pt x="0" y="77117"/>
                </a:lnTo>
                <a:lnTo>
                  <a:pt x="0" y="117824"/>
                </a:lnTo>
                <a:lnTo>
                  <a:pt x="1891674" y="2009800"/>
                </a:lnTo>
                <a:close/>
              </a:path>
              <a:path w="2018665" h="2010410">
                <a:moveTo>
                  <a:pt x="1806873" y="2009800"/>
                </a:moveTo>
                <a:lnTo>
                  <a:pt x="1847577" y="2009800"/>
                </a:lnTo>
                <a:lnTo>
                  <a:pt x="1128" y="163064"/>
                </a:lnTo>
                <a:lnTo>
                  <a:pt x="1128" y="203775"/>
                </a:lnTo>
                <a:lnTo>
                  <a:pt x="0" y="203775"/>
                </a:lnTo>
                <a:lnTo>
                  <a:pt x="1806873" y="2009800"/>
                </a:lnTo>
                <a:close/>
              </a:path>
              <a:path w="2018665" h="2010410">
                <a:moveTo>
                  <a:pt x="1720935" y="2009800"/>
                </a:moveTo>
                <a:lnTo>
                  <a:pt x="1761649" y="2009800"/>
                </a:lnTo>
                <a:lnTo>
                  <a:pt x="1128" y="249005"/>
                </a:lnTo>
                <a:lnTo>
                  <a:pt x="1128" y="289725"/>
                </a:lnTo>
                <a:lnTo>
                  <a:pt x="0" y="289725"/>
                </a:lnTo>
                <a:lnTo>
                  <a:pt x="1720935" y="2009800"/>
                </a:lnTo>
                <a:close/>
              </a:path>
              <a:path w="2018665" h="2010410">
                <a:moveTo>
                  <a:pt x="1635007" y="2009800"/>
                </a:moveTo>
                <a:lnTo>
                  <a:pt x="1675711" y="2009800"/>
                </a:lnTo>
                <a:lnTo>
                  <a:pt x="0" y="333828"/>
                </a:lnTo>
                <a:lnTo>
                  <a:pt x="0" y="374539"/>
                </a:lnTo>
                <a:lnTo>
                  <a:pt x="1635007" y="2009800"/>
                </a:lnTo>
                <a:close/>
              </a:path>
              <a:path w="2018665" h="2010410">
                <a:moveTo>
                  <a:pt x="1549069" y="2009800"/>
                </a:moveTo>
                <a:lnTo>
                  <a:pt x="1589773" y="2009800"/>
                </a:lnTo>
                <a:lnTo>
                  <a:pt x="0" y="419770"/>
                </a:lnTo>
                <a:lnTo>
                  <a:pt x="0" y="460480"/>
                </a:lnTo>
                <a:lnTo>
                  <a:pt x="1549069" y="2009800"/>
                </a:lnTo>
                <a:close/>
              </a:path>
              <a:path w="2018665" h="2010410">
                <a:moveTo>
                  <a:pt x="1464268" y="2009800"/>
                </a:moveTo>
                <a:lnTo>
                  <a:pt x="1504972" y="2009800"/>
                </a:lnTo>
                <a:lnTo>
                  <a:pt x="1128" y="505720"/>
                </a:lnTo>
                <a:lnTo>
                  <a:pt x="1128" y="546431"/>
                </a:lnTo>
                <a:lnTo>
                  <a:pt x="0" y="546431"/>
                </a:lnTo>
                <a:lnTo>
                  <a:pt x="1464268" y="2009800"/>
                </a:lnTo>
                <a:close/>
              </a:path>
              <a:path w="2018665" h="2010410">
                <a:moveTo>
                  <a:pt x="1378340" y="2009800"/>
                </a:moveTo>
                <a:lnTo>
                  <a:pt x="1419044" y="2009800"/>
                </a:lnTo>
                <a:lnTo>
                  <a:pt x="0" y="590534"/>
                </a:lnTo>
                <a:lnTo>
                  <a:pt x="0" y="631244"/>
                </a:lnTo>
                <a:lnTo>
                  <a:pt x="1378340" y="2009800"/>
                </a:lnTo>
                <a:close/>
              </a:path>
              <a:path w="2018665" h="2010410">
                <a:moveTo>
                  <a:pt x="1292402" y="2009800"/>
                </a:moveTo>
                <a:lnTo>
                  <a:pt x="1333106" y="2009800"/>
                </a:lnTo>
                <a:lnTo>
                  <a:pt x="0" y="676485"/>
                </a:lnTo>
                <a:lnTo>
                  <a:pt x="0" y="717195"/>
                </a:lnTo>
                <a:lnTo>
                  <a:pt x="1292402" y="2009800"/>
                </a:lnTo>
                <a:close/>
              </a:path>
              <a:path w="2018665" h="2010410">
                <a:moveTo>
                  <a:pt x="1206464" y="2009800"/>
                </a:moveTo>
                <a:lnTo>
                  <a:pt x="1247178" y="2009800"/>
                </a:lnTo>
                <a:lnTo>
                  <a:pt x="0" y="762426"/>
                </a:lnTo>
                <a:lnTo>
                  <a:pt x="0" y="803136"/>
                </a:lnTo>
                <a:lnTo>
                  <a:pt x="1206464" y="2009800"/>
                </a:lnTo>
                <a:close/>
              </a:path>
              <a:path w="2018665" h="2010410">
                <a:moveTo>
                  <a:pt x="1121663" y="2009800"/>
                </a:moveTo>
                <a:lnTo>
                  <a:pt x="1162368" y="2009800"/>
                </a:lnTo>
                <a:lnTo>
                  <a:pt x="1127" y="848376"/>
                </a:lnTo>
                <a:lnTo>
                  <a:pt x="1127" y="889087"/>
                </a:lnTo>
                <a:lnTo>
                  <a:pt x="0" y="889087"/>
                </a:lnTo>
                <a:lnTo>
                  <a:pt x="1121663" y="2009800"/>
                </a:lnTo>
                <a:close/>
              </a:path>
              <a:path w="2018665" h="2010410">
                <a:moveTo>
                  <a:pt x="1035744" y="2009800"/>
                </a:moveTo>
                <a:lnTo>
                  <a:pt x="1076430" y="2009800"/>
                </a:lnTo>
                <a:lnTo>
                  <a:pt x="0" y="933209"/>
                </a:lnTo>
                <a:lnTo>
                  <a:pt x="0" y="973901"/>
                </a:lnTo>
                <a:lnTo>
                  <a:pt x="1035744" y="2009800"/>
                </a:lnTo>
                <a:close/>
              </a:path>
              <a:path w="2018665" h="2010410">
                <a:moveTo>
                  <a:pt x="949769" y="2009800"/>
                </a:moveTo>
                <a:lnTo>
                  <a:pt x="990548" y="2009800"/>
                </a:lnTo>
                <a:lnTo>
                  <a:pt x="0" y="1019103"/>
                </a:lnTo>
                <a:lnTo>
                  <a:pt x="0" y="1059889"/>
                </a:lnTo>
                <a:lnTo>
                  <a:pt x="949769" y="2009800"/>
                </a:lnTo>
                <a:close/>
              </a:path>
              <a:path w="2018665" h="2010410">
                <a:moveTo>
                  <a:pt x="865015" y="2009800"/>
                </a:moveTo>
                <a:lnTo>
                  <a:pt x="905701" y="2009800"/>
                </a:lnTo>
                <a:lnTo>
                  <a:pt x="1127" y="1105091"/>
                </a:lnTo>
                <a:lnTo>
                  <a:pt x="1127" y="1145783"/>
                </a:lnTo>
                <a:lnTo>
                  <a:pt x="0" y="1145783"/>
                </a:lnTo>
                <a:lnTo>
                  <a:pt x="865015" y="2009800"/>
                </a:lnTo>
                <a:close/>
              </a:path>
              <a:path w="2018665" h="2010410">
                <a:moveTo>
                  <a:pt x="779040" y="2009800"/>
                </a:moveTo>
                <a:lnTo>
                  <a:pt x="819725" y="2009800"/>
                </a:lnTo>
                <a:lnTo>
                  <a:pt x="1127" y="1190986"/>
                </a:lnTo>
                <a:lnTo>
                  <a:pt x="1127" y="1231771"/>
                </a:lnTo>
                <a:lnTo>
                  <a:pt x="0" y="1231771"/>
                </a:lnTo>
                <a:lnTo>
                  <a:pt x="779040" y="2009800"/>
                </a:lnTo>
                <a:close/>
              </a:path>
              <a:path w="2018665" h="2010410">
                <a:moveTo>
                  <a:pt x="693158" y="2009800"/>
                </a:moveTo>
                <a:lnTo>
                  <a:pt x="733844" y="2009800"/>
                </a:lnTo>
                <a:lnTo>
                  <a:pt x="0" y="1275846"/>
                </a:lnTo>
                <a:lnTo>
                  <a:pt x="0" y="1316538"/>
                </a:lnTo>
                <a:lnTo>
                  <a:pt x="693158" y="2009800"/>
                </a:lnTo>
                <a:close/>
              </a:path>
              <a:path w="2018665" h="2010410">
                <a:moveTo>
                  <a:pt x="607183" y="2009800"/>
                </a:moveTo>
                <a:lnTo>
                  <a:pt x="647868" y="2009800"/>
                </a:lnTo>
                <a:lnTo>
                  <a:pt x="0" y="1361834"/>
                </a:lnTo>
                <a:lnTo>
                  <a:pt x="0" y="1402526"/>
                </a:lnTo>
                <a:lnTo>
                  <a:pt x="607183" y="2009800"/>
                </a:lnTo>
                <a:close/>
              </a:path>
              <a:path w="2018665" h="2010410">
                <a:moveTo>
                  <a:pt x="522429" y="2009800"/>
                </a:moveTo>
                <a:lnTo>
                  <a:pt x="563115" y="2009800"/>
                </a:lnTo>
                <a:lnTo>
                  <a:pt x="1127" y="1447729"/>
                </a:lnTo>
                <a:lnTo>
                  <a:pt x="1127" y="1488420"/>
                </a:lnTo>
                <a:lnTo>
                  <a:pt x="0" y="1488420"/>
                </a:lnTo>
                <a:lnTo>
                  <a:pt x="522429" y="2009800"/>
                </a:lnTo>
                <a:close/>
              </a:path>
              <a:path w="2018665" h="2010410">
                <a:moveTo>
                  <a:pt x="436454" y="2009800"/>
                </a:moveTo>
                <a:lnTo>
                  <a:pt x="477139" y="2009800"/>
                </a:lnTo>
                <a:lnTo>
                  <a:pt x="0" y="1533717"/>
                </a:lnTo>
                <a:lnTo>
                  <a:pt x="0" y="1573281"/>
                </a:lnTo>
                <a:lnTo>
                  <a:pt x="436454" y="2009800"/>
                </a:lnTo>
                <a:close/>
              </a:path>
              <a:path w="2018665" h="2010410">
                <a:moveTo>
                  <a:pt x="350572" y="2009800"/>
                </a:moveTo>
                <a:lnTo>
                  <a:pt x="391258" y="2009800"/>
                </a:lnTo>
                <a:lnTo>
                  <a:pt x="0" y="1618484"/>
                </a:lnTo>
                <a:lnTo>
                  <a:pt x="0" y="1659175"/>
                </a:lnTo>
                <a:lnTo>
                  <a:pt x="350572" y="2009800"/>
                </a:lnTo>
                <a:close/>
              </a:path>
              <a:path w="2018665" h="2010410">
                <a:moveTo>
                  <a:pt x="264597" y="2009801"/>
                </a:moveTo>
                <a:lnTo>
                  <a:pt x="305283" y="2009800"/>
                </a:lnTo>
                <a:lnTo>
                  <a:pt x="0" y="1704472"/>
                </a:lnTo>
                <a:lnTo>
                  <a:pt x="0" y="1745164"/>
                </a:lnTo>
                <a:lnTo>
                  <a:pt x="264597" y="2009801"/>
                </a:lnTo>
                <a:close/>
              </a:path>
              <a:path w="2018665" h="2010410">
                <a:moveTo>
                  <a:pt x="179749" y="2009801"/>
                </a:moveTo>
                <a:lnTo>
                  <a:pt x="220529" y="2009801"/>
                </a:lnTo>
                <a:lnTo>
                  <a:pt x="1127" y="1790366"/>
                </a:lnTo>
                <a:lnTo>
                  <a:pt x="1127" y="1831058"/>
                </a:lnTo>
                <a:lnTo>
                  <a:pt x="0" y="1831058"/>
                </a:lnTo>
                <a:lnTo>
                  <a:pt x="179749" y="2009801"/>
                </a:lnTo>
                <a:close/>
              </a:path>
              <a:path w="2018665" h="2010410">
                <a:moveTo>
                  <a:pt x="93868" y="2009801"/>
                </a:moveTo>
                <a:lnTo>
                  <a:pt x="134553" y="2009801"/>
                </a:lnTo>
                <a:lnTo>
                  <a:pt x="0" y="1875227"/>
                </a:lnTo>
                <a:lnTo>
                  <a:pt x="0" y="1915918"/>
                </a:lnTo>
                <a:lnTo>
                  <a:pt x="93868" y="2009801"/>
                </a:lnTo>
                <a:close/>
              </a:path>
              <a:path w="2018665" h="2010410">
                <a:moveTo>
                  <a:pt x="7892" y="2009801"/>
                </a:moveTo>
                <a:lnTo>
                  <a:pt x="48672" y="2009801"/>
                </a:lnTo>
                <a:lnTo>
                  <a:pt x="0" y="1961121"/>
                </a:lnTo>
                <a:lnTo>
                  <a:pt x="0" y="2001907"/>
                </a:lnTo>
                <a:lnTo>
                  <a:pt x="7892" y="2009801"/>
                </a:lnTo>
                <a:close/>
              </a:path>
            </a:pathLst>
          </a:custGeom>
          <a:solidFill>
            <a:srgbClr val="948EA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8146096" y="4870930"/>
            <a:ext cx="4046220" cy="1987550"/>
            <a:chOff x="8146096" y="4870930"/>
            <a:chExt cx="4046220" cy="1987550"/>
          </a:xfrm>
        </p:grpSpPr>
        <p:sp>
          <p:nvSpPr>
            <p:cNvPr id="15" name="object 15"/>
            <p:cNvSpPr/>
            <p:nvPr/>
          </p:nvSpPr>
          <p:spPr>
            <a:xfrm>
              <a:off x="10162031" y="6021323"/>
              <a:ext cx="2030095" cy="836930"/>
            </a:xfrm>
            <a:custGeom>
              <a:avLst/>
              <a:gdLst/>
              <a:ahLst/>
              <a:cxnLst/>
              <a:rect l="l" t="t" r="r" b="b"/>
              <a:pathLst>
                <a:path w="2030095" h="836929">
                  <a:moveTo>
                    <a:pt x="2029968" y="0"/>
                  </a:moveTo>
                  <a:lnTo>
                    <a:pt x="0" y="0"/>
                  </a:lnTo>
                  <a:lnTo>
                    <a:pt x="0" y="836675"/>
                  </a:lnTo>
                  <a:lnTo>
                    <a:pt x="2029968" y="836675"/>
                  </a:lnTo>
                  <a:lnTo>
                    <a:pt x="2029968" y="0"/>
                  </a:lnTo>
                  <a:close/>
                </a:path>
              </a:pathLst>
            </a:custGeom>
            <a:solidFill>
              <a:srgbClr val="EB0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46096" y="4870930"/>
              <a:ext cx="2019300" cy="1985010"/>
            </a:xfrm>
            <a:custGeom>
              <a:avLst/>
              <a:gdLst/>
              <a:ahLst/>
              <a:cxnLst/>
              <a:rect l="l" t="t" r="r" b="b"/>
              <a:pathLst>
                <a:path w="2019300" h="1985009">
                  <a:moveTo>
                    <a:pt x="0" y="0"/>
                  </a:moveTo>
                  <a:lnTo>
                    <a:pt x="0" y="1984833"/>
                  </a:lnTo>
                  <a:lnTo>
                    <a:pt x="2018994" y="1984833"/>
                  </a:lnTo>
                  <a:lnTo>
                    <a:pt x="1989831" y="1956162"/>
                  </a:lnTo>
                  <a:lnTo>
                    <a:pt x="29163" y="1956162"/>
                  </a:lnTo>
                  <a:lnTo>
                    <a:pt x="29163" y="28670"/>
                  </a:lnTo>
                  <a:lnTo>
                    <a:pt x="0" y="0"/>
                  </a:lnTo>
                  <a:close/>
                </a:path>
                <a:path w="2019300" h="1985009">
                  <a:moveTo>
                    <a:pt x="60569" y="59546"/>
                  </a:moveTo>
                  <a:lnTo>
                    <a:pt x="60570" y="1925287"/>
                  </a:lnTo>
                  <a:lnTo>
                    <a:pt x="1957303" y="1925287"/>
                  </a:lnTo>
                  <a:lnTo>
                    <a:pt x="1929261" y="1896614"/>
                  </a:lnTo>
                  <a:lnTo>
                    <a:pt x="89731" y="1896614"/>
                  </a:lnTo>
                  <a:lnTo>
                    <a:pt x="89731" y="88216"/>
                  </a:lnTo>
                  <a:lnTo>
                    <a:pt x="60569" y="59546"/>
                  </a:lnTo>
                  <a:close/>
                </a:path>
                <a:path w="2019300" h="1985009">
                  <a:moveTo>
                    <a:pt x="121137" y="119092"/>
                  </a:moveTo>
                  <a:lnTo>
                    <a:pt x="122259" y="1864636"/>
                  </a:lnTo>
                  <a:lnTo>
                    <a:pt x="1897855" y="1864636"/>
                  </a:lnTo>
                  <a:lnTo>
                    <a:pt x="1868691" y="1835965"/>
                  </a:lnTo>
                  <a:lnTo>
                    <a:pt x="150301" y="1835965"/>
                  </a:lnTo>
                  <a:lnTo>
                    <a:pt x="150300" y="147763"/>
                  </a:lnTo>
                  <a:lnTo>
                    <a:pt x="121137" y="119092"/>
                  </a:lnTo>
                  <a:close/>
                </a:path>
                <a:path w="2019300" h="1985009">
                  <a:moveTo>
                    <a:pt x="182828" y="179741"/>
                  </a:moveTo>
                  <a:lnTo>
                    <a:pt x="182829" y="1805089"/>
                  </a:lnTo>
                  <a:lnTo>
                    <a:pt x="1836163" y="1805089"/>
                  </a:lnTo>
                  <a:lnTo>
                    <a:pt x="1807000" y="1776419"/>
                  </a:lnTo>
                  <a:lnTo>
                    <a:pt x="211992" y="1776419"/>
                  </a:lnTo>
                  <a:lnTo>
                    <a:pt x="211991" y="208412"/>
                  </a:lnTo>
                  <a:lnTo>
                    <a:pt x="182828" y="179741"/>
                  </a:lnTo>
                  <a:close/>
                </a:path>
                <a:path w="2019300" h="1985009">
                  <a:moveTo>
                    <a:pt x="242276" y="239287"/>
                  </a:moveTo>
                  <a:lnTo>
                    <a:pt x="242277" y="1745543"/>
                  </a:lnTo>
                  <a:lnTo>
                    <a:pt x="1774472" y="1745543"/>
                  </a:lnTo>
                  <a:lnTo>
                    <a:pt x="1745309" y="1716872"/>
                  </a:lnTo>
                  <a:lnTo>
                    <a:pt x="271440" y="1716872"/>
                  </a:lnTo>
                  <a:lnTo>
                    <a:pt x="271439" y="267958"/>
                  </a:lnTo>
                  <a:lnTo>
                    <a:pt x="242276" y="239287"/>
                  </a:lnTo>
                  <a:close/>
                </a:path>
                <a:path w="2019300" h="1985009">
                  <a:moveTo>
                    <a:pt x="305089" y="298834"/>
                  </a:moveTo>
                  <a:lnTo>
                    <a:pt x="305090" y="1684894"/>
                  </a:lnTo>
                  <a:lnTo>
                    <a:pt x="1715024" y="1684894"/>
                  </a:lnTo>
                  <a:lnTo>
                    <a:pt x="1685861" y="1656223"/>
                  </a:lnTo>
                  <a:lnTo>
                    <a:pt x="334253" y="1656223"/>
                  </a:lnTo>
                  <a:lnTo>
                    <a:pt x="334252" y="327504"/>
                  </a:lnTo>
                  <a:lnTo>
                    <a:pt x="305089" y="298834"/>
                  </a:lnTo>
                  <a:close/>
                </a:path>
                <a:path w="2019300" h="1985009">
                  <a:moveTo>
                    <a:pt x="365659" y="359483"/>
                  </a:moveTo>
                  <a:lnTo>
                    <a:pt x="365659" y="1625348"/>
                  </a:lnTo>
                  <a:lnTo>
                    <a:pt x="1653333" y="1625348"/>
                  </a:lnTo>
                  <a:lnTo>
                    <a:pt x="1624170" y="1596677"/>
                  </a:lnTo>
                  <a:lnTo>
                    <a:pt x="394822" y="1596677"/>
                  </a:lnTo>
                  <a:lnTo>
                    <a:pt x="394822" y="388153"/>
                  </a:lnTo>
                  <a:lnTo>
                    <a:pt x="365659" y="359483"/>
                  </a:lnTo>
                  <a:close/>
                </a:path>
                <a:path w="2019300" h="1985009">
                  <a:moveTo>
                    <a:pt x="426228" y="419029"/>
                  </a:moveTo>
                  <a:lnTo>
                    <a:pt x="426229" y="1565801"/>
                  </a:lnTo>
                  <a:lnTo>
                    <a:pt x="1592763" y="1565801"/>
                  </a:lnTo>
                  <a:lnTo>
                    <a:pt x="1563600" y="1537131"/>
                  </a:lnTo>
                  <a:lnTo>
                    <a:pt x="455392" y="1537131"/>
                  </a:lnTo>
                  <a:lnTo>
                    <a:pt x="455391" y="447700"/>
                  </a:lnTo>
                  <a:lnTo>
                    <a:pt x="426228" y="419029"/>
                  </a:lnTo>
                  <a:close/>
                </a:path>
                <a:path w="2019300" h="1985009">
                  <a:moveTo>
                    <a:pt x="487920" y="479678"/>
                  </a:moveTo>
                  <a:lnTo>
                    <a:pt x="487920" y="1506255"/>
                  </a:lnTo>
                  <a:lnTo>
                    <a:pt x="1532194" y="1506255"/>
                  </a:lnTo>
                  <a:lnTo>
                    <a:pt x="1503031" y="1477584"/>
                  </a:lnTo>
                  <a:lnTo>
                    <a:pt x="515961" y="1477584"/>
                  </a:lnTo>
                  <a:lnTo>
                    <a:pt x="515961" y="507246"/>
                  </a:lnTo>
                  <a:lnTo>
                    <a:pt x="487920" y="479678"/>
                  </a:lnTo>
                  <a:close/>
                </a:path>
                <a:path w="2019300" h="1985009">
                  <a:moveTo>
                    <a:pt x="548489" y="539225"/>
                  </a:moveTo>
                  <a:lnTo>
                    <a:pt x="548489" y="1445606"/>
                  </a:lnTo>
                  <a:lnTo>
                    <a:pt x="1470502" y="1445606"/>
                  </a:lnTo>
                  <a:lnTo>
                    <a:pt x="1441339" y="1416935"/>
                  </a:lnTo>
                  <a:lnTo>
                    <a:pt x="577653" y="1416935"/>
                  </a:lnTo>
                  <a:lnTo>
                    <a:pt x="577652" y="567895"/>
                  </a:lnTo>
                  <a:lnTo>
                    <a:pt x="548489" y="539225"/>
                  </a:lnTo>
                  <a:close/>
                </a:path>
                <a:path w="2019300" h="1985009">
                  <a:moveTo>
                    <a:pt x="609059" y="598771"/>
                  </a:moveTo>
                  <a:lnTo>
                    <a:pt x="609059" y="1386060"/>
                  </a:lnTo>
                  <a:lnTo>
                    <a:pt x="1408811" y="1386060"/>
                  </a:lnTo>
                  <a:lnTo>
                    <a:pt x="1379648" y="1357389"/>
                  </a:lnTo>
                  <a:lnTo>
                    <a:pt x="638222" y="1357389"/>
                  </a:lnTo>
                  <a:lnTo>
                    <a:pt x="638222" y="627441"/>
                  </a:lnTo>
                  <a:lnTo>
                    <a:pt x="609059" y="598771"/>
                  </a:lnTo>
                  <a:close/>
                </a:path>
                <a:path w="2019300" h="1985009">
                  <a:moveTo>
                    <a:pt x="670750" y="659420"/>
                  </a:moveTo>
                  <a:lnTo>
                    <a:pt x="670750" y="1326513"/>
                  </a:lnTo>
                  <a:lnTo>
                    <a:pt x="1349363" y="1326513"/>
                  </a:lnTo>
                  <a:lnTo>
                    <a:pt x="1320200" y="1297843"/>
                  </a:lnTo>
                  <a:lnTo>
                    <a:pt x="699913" y="1297843"/>
                  </a:lnTo>
                  <a:lnTo>
                    <a:pt x="699913" y="688090"/>
                  </a:lnTo>
                  <a:lnTo>
                    <a:pt x="670750" y="659420"/>
                  </a:lnTo>
                  <a:close/>
                </a:path>
                <a:path w="2019300" h="1985009">
                  <a:moveTo>
                    <a:pt x="731320" y="718966"/>
                  </a:moveTo>
                  <a:lnTo>
                    <a:pt x="731320" y="1265864"/>
                  </a:lnTo>
                  <a:lnTo>
                    <a:pt x="1287672" y="1265864"/>
                  </a:lnTo>
                  <a:lnTo>
                    <a:pt x="1258509" y="1237194"/>
                  </a:lnTo>
                  <a:lnTo>
                    <a:pt x="760483" y="1237194"/>
                  </a:lnTo>
                  <a:lnTo>
                    <a:pt x="760483" y="747637"/>
                  </a:lnTo>
                  <a:lnTo>
                    <a:pt x="731320" y="718966"/>
                  </a:lnTo>
                  <a:close/>
                </a:path>
                <a:path w="2019300" h="1985009">
                  <a:moveTo>
                    <a:pt x="791889" y="778512"/>
                  </a:moveTo>
                  <a:lnTo>
                    <a:pt x="791889" y="1206318"/>
                  </a:lnTo>
                  <a:lnTo>
                    <a:pt x="1225981" y="1206318"/>
                  </a:lnTo>
                  <a:lnTo>
                    <a:pt x="1196818" y="1177647"/>
                  </a:lnTo>
                  <a:lnTo>
                    <a:pt x="821052" y="1177647"/>
                  </a:lnTo>
                  <a:lnTo>
                    <a:pt x="821052" y="807183"/>
                  </a:lnTo>
                  <a:lnTo>
                    <a:pt x="791889" y="778512"/>
                  </a:lnTo>
                  <a:close/>
                </a:path>
                <a:path w="2019300" h="1985009">
                  <a:moveTo>
                    <a:pt x="853580" y="839162"/>
                  </a:moveTo>
                  <a:lnTo>
                    <a:pt x="853581" y="1146772"/>
                  </a:lnTo>
                  <a:lnTo>
                    <a:pt x="1166533" y="1146772"/>
                  </a:lnTo>
                  <a:lnTo>
                    <a:pt x="1137370" y="1118101"/>
                  </a:lnTo>
                  <a:lnTo>
                    <a:pt x="881622" y="1118101"/>
                  </a:lnTo>
                  <a:lnTo>
                    <a:pt x="881622" y="866729"/>
                  </a:lnTo>
                  <a:lnTo>
                    <a:pt x="853580" y="839162"/>
                  </a:lnTo>
                  <a:close/>
                </a:path>
                <a:path w="2019300" h="1985009">
                  <a:moveTo>
                    <a:pt x="914150" y="898708"/>
                  </a:moveTo>
                  <a:lnTo>
                    <a:pt x="914150" y="1086123"/>
                  </a:lnTo>
                  <a:lnTo>
                    <a:pt x="1104842" y="1086123"/>
                  </a:lnTo>
                  <a:lnTo>
                    <a:pt x="1075678" y="1057498"/>
                  </a:lnTo>
                  <a:lnTo>
                    <a:pt x="943323" y="1057498"/>
                  </a:lnTo>
                  <a:lnTo>
                    <a:pt x="943323" y="927378"/>
                  </a:lnTo>
                  <a:lnTo>
                    <a:pt x="914150" y="898708"/>
                  </a:lnTo>
                  <a:close/>
                </a:path>
                <a:path w="2019300" h="1985009">
                  <a:moveTo>
                    <a:pt x="974729" y="958254"/>
                  </a:moveTo>
                  <a:lnTo>
                    <a:pt x="974729" y="1025519"/>
                  </a:lnTo>
                  <a:lnTo>
                    <a:pt x="1044272" y="1025519"/>
                  </a:lnTo>
                  <a:lnTo>
                    <a:pt x="1015109" y="997952"/>
                  </a:lnTo>
                  <a:lnTo>
                    <a:pt x="1003892" y="997952"/>
                  </a:lnTo>
                  <a:lnTo>
                    <a:pt x="1003892" y="986925"/>
                  </a:lnTo>
                  <a:lnTo>
                    <a:pt x="974729" y="958254"/>
                  </a:lnTo>
                  <a:close/>
                </a:path>
              </a:pathLst>
            </a:custGeom>
            <a:solidFill>
              <a:srgbClr val="5720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094726" y="1868423"/>
            <a:ext cx="3230245" cy="3001010"/>
            <a:chOff x="8094726" y="1868423"/>
            <a:chExt cx="3230245" cy="300101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6138" y="2080513"/>
              <a:ext cx="1945639" cy="194564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138160" y="4046219"/>
              <a:ext cx="2030095" cy="822960"/>
            </a:xfrm>
            <a:custGeom>
              <a:avLst/>
              <a:gdLst/>
              <a:ahLst/>
              <a:cxnLst/>
              <a:rect l="l" t="t" r="r" b="b"/>
              <a:pathLst>
                <a:path w="2030095" h="822960">
                  <a:moveTo>
                    <a:pt x="2029968" y="0"/>
                  </a:moveTo>
                  <a:lnTo>
                    <a:pt x="0" y="0"/>
                  </a:lnTo>
                  <a:lnTo>
                    <a:pt x="0" y="822959"/>
                  </a:lnTo>
                  <a:lnTo>
                    <a:pt x="2029968" y="822959"/>
                  </a:lnTo>
                  <a:lnTo>
                    <a:pt x="2029968" y="0"/>
                  </a:lnTo>
                  <a:close/>
                </a:path>
              </a:pathLst>
            </a:custGeom>
            <a:solidFill>
              <a:srgbClr val="948E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38160" y="2028443"/>
              <a:ext cx="1015365" cy="2011680"/>
            </a:xfrm>
            <a:custGeom>
              <a:avLst/>
              <a:gdLst/>
              <a:ahLst/>
              <a:cxnLst/>
              <a:rect l="l" t="t" r="r" b="b"/>
              <a:pathLst>
                <a:path w="1015365" h="2011679">
                  <a:moveTo>
                    <a:pt x="1397" y="0"/>
                  </a:moveTo>
                  <a:lnTo>
                    <a:pt x="0" y="126"/>
                  </a:lnTo>
                  <a:lnTo>
                    <a:pt x="0" y="2011552"/>
                  </a:lnTo>
                  <a:lnTo>
                    <a:pt x="1397" y="2011679"/>
                  </a:lnTo>
                  <a:lnTo>
                    <a:pt x="49113" y="2010585"/>
                  </a:lnTo>
                  <a:lnTo>
                    <a:pt x="96261" y="2007332"/>
                  </a:lnTo>
                  <a:lnTo>
                    <a:pt x="142793" y="2001971"/>
                  </a:lnTo>
                  <a:lnTo>
                    <a:pt x="188659" y="1994549"/>
                  </a:lnTo>
                  <a:lnTo>
                    <a:pt x="233811" y="1985114"/>
                  </a:lnTo>
                  <a:lnTo>
                    <a:pt x="278201" y="1973715"/>
                  </a:lnTo>
                  <a:lnTo>
                    <a:pt x="321779" y="1960400"/>
                  </a:lnTo>
                  <a:lnTo>
                    <a:pt x="364497" y="1945217"/>
                  </a:lnTo>
                  <a:lnTo>
                    <a:pt x="406306" y="1928216"/>
                  </a:lnTo>
                  <a:lnTo>
                    <a:pt x="447158" y="1909443"/>
                  </a:lnTo>
                  <a:lnTo>
                    <a:pt x="487004" y="1888947"/>
                  </a:lnTo>
                  <a:lnTo>
                    <a:pt x="525796" y="1866777"/>
                  </a:lnTo>
                  <a:lnTo>
                    <a:pt x="563484" y="1842981"/>
                  </a:lnTo>
                  <a:lnTo>
                    <a:pt x="600020" y="1817607"/>
                  </a:lnTo>
                  <a:lnTo>
                    <a:pt x="635355" y="1790704"/>
                  </a:lnTo>
                  <a:lnTo>
                    <a:pt x="669441" y="1762319"/>
                  </a:lnTo>
                  <a:lnTo>
                    <a:pt x="702229" y="1732502"/>
                  </a:lnTo>
                  <a:lnTo>
                    <a:pt x="733670" y="1701300"/>
                  </a:lnTo>
                  <a:lnTo>
                    <a:pt x="763716" y="1668762"/>
                  </a:lnTo>
                  <a:lnTo>
                    <a:pt x="792318" y="1634936"/>
                  </a:lnTo>
                  <a:lnTo>
                    <a:pt x="819428" y="1599870"/>
                  </a:lnTo>
                  <a:lnTo>
                    <a:pt x="844996" y="1563613"/>
                  </a:lnTo>
                  <a:lnTo>
                    <a:pt x="868974" y="1526213"/>
                  </a:lnTo>
                  <a:lnTo>
                    <a:pt x="891314" y="1487718"/>
                  </a:lnTo>
                  <a:lnTo>
                    <a:pt x="911966" y="1448177"/>
                  </a:lnTo>
                  <a:lnTo>
                    <a:pt x="930883" y="1407638"/>
                  </a:lnTo>
                  <a:lnTo>
                    <a:pt x="948014" y="1366149"/>
                  </a:lnTo>
                  <a:lnTo>
                    <a:pt x="963313" y="1323758"/>
                  </a:lnTo>
                  <a:lnTo>
                    <a:pt x="976729" y="1280514"/>
                  </a:lnTo>
                  <a:lnTo>
                    <a:pt x="988215" y="1236466"/>
                  </a:lnTo>
                  <a:lnTo>
                    <a:pt x="997722" y="1191660"/>
                  </a:lnTo>
                  <a:lnTo>
                    <a:pt x="1005201" y="1146147"/>
                  </a:lnTo>
                  <a:lnTo>
                    <a:pt x="1010603" y="1099973"/>
                  </a:lnTo>
                  <a:lnTo>
                    <a:pt x="1013880" y="1053188"/>
                  </a:lnTo>
                  <a:lnTo>
                    <a:pt x="1014984" y="1005839"/>
                  </a:lnTo>
                  <a:lnTo>
                    <a:pt x="1013880" y="958491"/>
                  </a:lnTo>
                  <a:lnTo>
                    <a:pt x="1010603" y="911706"/>
                  </a:lnTo>
                  <a:lnTo>
                    <a:pt x="1005201" y="865532"/>
                  </a:lnTo>
                  <a:lnTo>
                    <a:pt x="997722" y="820019"/>
                  </a:lnTo>
                  <a:lnTo>
                    <a:pt x="988215" y="775213"/>
                  </a:lnTo>
                  <a:lnTo>
                    <a:pt x="976729" y="731165"/>
                  </a:lnTo>
                  <a:lnTo>
                    <a:pt x="963313" y="687921"/>
                  </a:lnTo>
                  <a:lnTo>
                    <a:pt x="948014" y="645530"/>
                  </a:lnTo>
                  <a:lnTo>
                    <a:pt x="930883" y="604041"/>
                  </a:lnTo>
                  <a:lnTo>
                    <a:pt x="911966" y="563502"/>
                  </a:lnTo>
                  <a:lnTo>
                    <a:pt x="891314" y="523961"/>
                  </a:lnTo>
                  <a:lnTo>
                    <a:pt x="868974" y="485466"/>
                  </a:lnTo>
                  <a:lnTo>
                    <a:pt x="844996" y="448066"/>
                  </a:lnTo>
                  <a:lnTo>
                    <a:pt x="819428" y="411809"/>
                  </a:lnTo>
                  <a:lnTo>
                    <a:pt x="792318" y="376743"/>
                  </a:lnTo>
                  <a:lnTo>
                    <a:pt x="763716" y="342917"/>
                  </a:lnTo>
                  <a:lnTo>
                    <a:pt x="733670" y="310379"/>
                  </a:lnTo>
                  <a:lnTo>
                    <a:pt x="702229" y="279177"/>
                  </a:lnTo>
                  <a:lnTo>
                    <a:pt x="669441" y="249360"/>
                  </a:lnTo>
                  <a:lnTo>
                    <a:pt x="635355" y="220975"/>
                  </a:lnTo>
                  <a:lnTo>
                    <a:pt x="600020" y="194072"/>
                  </a:lnTo>
                  <a:lnTo>
                    <a:pt x="563484" y="168698"/>
                  </a:lnTo>
                  <a:lnTo>
                    <a:pt x="525796" y="144902"/>
                  </a:lnTo>
                  <a:lnTo>
                    <a:pt x="487004" y="122732"/>
                  </a:lnTo>
                  <a:lnTo>
                    <a:pt x="447158" y="102236"/>
                  </a:lnTo>
                  <a:lnTo>
                    <a:pt x="406306" y="83463"/>
                  </a:lnTo>
                  <a:lnTo>
                    <a:pt x="364497" y="66462"/>
                  </a:lnTo>
                  <a:lnTo>
                    <a:pt x="321779" y="51279"/>
                  </a:lnTo>
                  <a:lnTo>
                    <a:pt x="278201" y="37964"/>
                  </a:lnTo>
                  <a:lnTo>
                    <a:pt x="233811" y="26565"/>
                  </a:lnTo>
                  <a:lnTo>
                    <a:pt x="188659" y="17130"/>
                  </a:lnTo>
                  <a:lnTo>
                    <a:pt x="142793" y="9708"/>
                  </a:lnTo>
                  <a:lnTo>
                    <a:pt x="96261" y="4347"/>
                  </a:lnTo>
                  <a:lnTo>
                    <a:pt x="49113" y="1094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D4D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94726" y="2006345"/>
              <a:ext cx="3017520" cy="635"/>
            </a:xfrm>
            <a:custGeom>
              <a:avLst/>
              <a:gdLst/>
              <a:ahLst/>
              <a:cxnLst/>
              <a:rect l="l" t="t" r="r" b="b"/>
              <a:pathLst>
                <a:path w="3017520" h="635">
                  <a:moveTo>
                    <a:pt x="0" y="126"/>
                  </a:moveTo>
                  <a:lnTo>
                    <a:pt x="3017520" y="0"/>
                  </a:lnTo>
                </a:path>
              </a:pathLst>
            </a:custGeom>
            <a:ln w="38100">
              <a:solidFill>
                <a:srgbClr val="F8EF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50524" y="186842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137159" y="0"/>
                  </a:moveTo>
                  <a:lnTo>
                    <a:pt x="93829" y="6998"/>
                  </a:lnTo>
                  <a:lnTo>
                    <a:pt x="56180" y="26481"/>
                  </a:lnTo>
                  <a:lnTo>
                    <a:pt x="26481" y="56180"/>
                  </a:lnTo>
                  <a:lnTo>
                    <a:pt x="6998" y="93829"/>
                  </a:lnTo>
                  <a:lnTo>
                    <a:pt x="0" y="137160"/>
                  </a:lnTo>
                  <a:lnTo>
                    <a:pt x="6998" y="180490"/>
                  </a:lnTo>
                  <a:lnTo>
                    <a:pt x="26481" y="218139"/>
                  </a:lnTo>
                  <a:lnTo>
                    <a:pt x="56180" y="247838"/>
                  </a:lnTo>
                  <a:lnTo>
                    <a:pt x="93829" y="267321"/>
                  </a:lnTo>
                  <a:lnTo>
                    <a:pt x="137159" y="274320"/>
                  </a:lnTo>
                  <a:lnTo>
                    <a:pt x="180490" y="267321"/>
                  </a:lnTo>
                  <a:lnTo>
                    <a:pt x="218139" y="247838"/>
                  </a:lnTo>
                  <a:lnTo>
                    <a:pt x="247838" y="218139"/>
                  </a:lnTo>
                  <a:lnTo>
                    <a:pt x="267321" y="180490"/>
                  </a:lnTo>
                  <a:lnTo>
                    <a:pt x="274320" y="137160"/>
                  </a:lnTo>
                  <a:lnTo>
                    <a:pt x="267321" y="93829"/>
                  </a:lnTo>
                  <a:lnTo>
                    <a:pt x="247838" y="56180"/>
                  </a:lnTo>
                  <a:lnTo>
                    <a:pt x="218139" y="26481"/>
                  </a:lnTo>
                  <a:lnTo>
                    <a:pt x="180490" y="6998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F8E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83009" y="980551"/>
            <a:ext cx="32766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5" dirty="0"/>
              <a:t>Algorithms:</a:t>
            </a:r>
            <a:endParaRPr spc="-75" dirty="0"/>
          </a:p>
        </p:txBody>
      </p:sp>
      <p:sp>
        <p:nvSpPr>
          <p:cNvPr id="26" name="object 26"/>
          <p:cNvSpPr txBox="1"/>
          <p:nvPr/>
        </p:nvSpPr>
        <p:spPr>
          <a:xfrm>
            <a:off x="11566525" y="6444183"/>
            <a:ext cx="863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sz="1000" spc="30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07B51F1E-1A24-4A52-B04E-44765777F84E}"/>
              </a:ext>
            </a:extLst>
          </p:cNvPr>
          <p:cNvSpPr txBox="1"/>
          <p:nvPr/>
        </p:nvSpPr>
        <p:spPr>
          <a:xfrm>
            <a:off x="315787" y="6467583"/>
            <a:ext cx="697866" cy="16158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sz="1000" spc="25" dirty="0">
                <a:solidFill>
                  <a:srgbClr val="404040"/>
                </a:solidFill>
                <a:latin typeface="Tahoma"/>
                <a:cs typeface="Tahoma"/>
              </a:rPr>
              <a:t>2 Dec 2021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41" name="object 23">
            <a:extLst>
              <a:ext uri="{FF2B5EF4-FFF2-40B4-BE49-F238E27FC236}">
                <a16:creationId xmlns:a16="http://schemas.microsoft.com/office/drawing/2014/main" id="{B77ACFFE-7940-4B0F-8818-4AA222138678}"/>
              </a:ext>
            </a:extLst>
          </p:cNvPr>
          <p:cNvSpPr txBox="1">
            <a:spLocks/>
          </p:cNvSpPr>
          <p:nvPr/>
        </p:nvSpPr>
        <p:spPr>
          <a:xfrm>
            <a:off x="483009" y="2547460"/>
            <a:ext cx="5107848" cy="15004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1" i="0">
                <a:solidFill>
                  <a:srgbClr val="214E7E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469900" indent="-457200" algn="l" rtl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kern="0" spc="-25" dirty="0"/>
              <a:t>Linear Regression</a:t>
            </a:r>
          </a:p>
          <a:p>
            <a:pPr marL="469900" indent="-457200" algn="l" rtl="0">
              <a:lnSpc>
                <a:spcPct val="3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kern="0" spc="-25" dirty="0"/>
              <a:t>Ridge Regression</a:t>
            </a:r>
            <a:endParaRPr lang="en-US" sz="2800" kern="0" spc="-7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14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5445" y="-25400"/>
            <a:ext cx="24339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5" dirty="0">
                <a:solidFill>
                  <a:srgbClr val="F8EFE2"/>
                </a:solidFill>
              </a:rPr>
              <a:t>MOD</a:t>
            </a:r>
            <a:r>
              <a:rPr spc="140" dirty="0">
                <a:solidFill>
                  <a:srgbClr val="F8EFE2"/>
                </a:solidFill>
              </a:rPr>
              <a:t>E</a:t>
            </a:r>
            <a:r>
              <a:rPr spc="-195" dirty="0">
                <a:solidFill>
                  <a:srgbClr val="F8EFE2"/>
                </a:solidFill>
              </a:rPr>
              <a:t>LS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30" dirty="0"/>
              <a:t>12</a:t>
            </a:fld>
            <a:endParaRPr spc="30" dirty="0"/>
          </a:p>
        </p:txBody>
      </p:sp>
      <p:sp>
        <p:nvSpPr>
          <p:cNvPr id="22" name="object 31">
            <a:extLst>
              <a:ext uri="{FF2B5EF4-FFF2-40B4-BE49-F238E27FC236}">
                <a16:creationId xmlns:a16="http://schemas.microsoft.com/office/drawing/2014/main" id="{6EECACBD-5B30-41DB-B0F6-18B37EBB328A}"/>
              </a:ext>
            </a:extLst>
          </p:cNvPr>
          <p:cNvSpPr txBox="1"/>
          <p:nvPr/>
        </p:nvSpPr>
        <p:spPr>
          <a:xfrm>
            <a:off x="315787" y="6467583"/>
            <a:ext cx="697866" cy="16158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sz="1000" spc="25" dirty="0">
                <a:solidFill>
                  <a:srgbClr val="404040"/>
                </a:solidFill>
                <a:latin typeface="Tahoma"/>
                <a:cs typeface="Tahoma"/>
              </a:rPr>
              <a:t>2 Dec 2021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6EC0F63-C1CE-4DE4-9DD4-5BD32B342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402" y="2249125"/>
            <a:ext cx="8109195" cy="2359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E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78534" y="2683"/>
            <a:ext cx="1009650" cy="1008380"/>
          </a:xfrm>
          <a:custGeom>
            <a:avLst/>
            <a:gdLst/>
            <a:ahLst/>
            <a:cxnLst/>
            <a:rect l="l" t="t" r="r" b="b"/>
            <a:pathLst>
              <a:path w="1009650" h="1008380">
                <a:moveTo>
                  <a:pt x="1009495" y="1008313"/>
                </a:moveTo>
                <a:lnTo>
                  <a:pt x="1009496" y="0"/>
                </a:lnTo>
                <a:lnTo>
                  <a:pt x="0" y="0"/>
                </a:lnTo>
                <a:lnTo>
                  <a:pt x="14581" y="14565"/>
                </a:lnTo>
                <a:lnTo>
                  <a:pt x="994915" y="14565"/>
                </a:lnTo>
                <a:lnTo>
                  <a:pt x="994913" y="993748"/>
                </a:lnTo>
                <a:lnTo>
                  <a:pt x="1009495" y="1008313"/>
                </a:lnTo>
                <a:close/>
              </a:path>
              <a:path w="1009650" h="1008380">
                <a:moveTo>
                  <a:pt x="979210" y="978063"/>
                </a:moveTo>
                <a:lnTo>
                  <a:pt x="979211" y="30249"/>
                </a:lnTo>
                <a:lnTo>
                  <a:pt x="30845" y="30249"/>
                </a:lnTo>
                <a:lnTo>
                  <a:pt x="44866" y="44816"/>
                </a:lnTo>
                <a:lnTo>
                  <a:pt x="964631" y="44816"/>
                </a:lnTo>
                <a:lnTo>
                  <a:pt x="964629" y="963498"/>
                </a:lnTo>
                <a:lnTo>
                  <a:pt x="979210" y="978063"/>
                </a:lnTo>
                <a:close/>
              </a:path>
              <a:path w="1009650" h="1008380">
                <a:moveTo>
                  <a:pt x="948926" y="947813"/>
                </a:moveTo>
                <a:lnTo>
                  <a:pt x="948367" y="61061"/>
                </a:lnTo>
                <a:lnTo>
                  <a:pt x="60569" y="61061"/>
                </a:lnTo>
                <a:lnTo>
                  <a:pt x="75151" y="75626"/>
                </a:lnTo>
                <a:lnTo>
                  <a:pt x="934346" y="75626"/>
                </a:lnTo>
                <a:lnTo>
                  <a:pt x="934345" y="933248"/>
                </a:lnTo>
                <a:lnTo>
                  <a:pt x="948926" y="947813"/>
                </a:lnTo>
                <a:close/>
              </a:path>
              <a:path w="1009650" h="1008380">
                <a:moveTo>
                  <a:pt x="918081" y="917003"/>
                </a:moveTo>
                <a:lnTo>
                  <a:pt x="918082" y="91311"/>
                </a:lnTo>
                <a:lnTo>
                  <a:pt x="91415" y="91311"/>
                </a:lnTo>
                <a:lnTo>
                  <a:pt x="105996" y="105876"/>
                </a:lnTo>
                <a:lnTo>
                  <a:pt x="903500" y="105876"/>
                </a:lnTo>
                <a:lnTo>
                  <a:pt x="903499" y="902438"/>
                </a:lnTo>
                <a:lnTo>
                  <a:pt x="918081" y="917003"/>
                </a:lnTo>
                <a:close/>
              </a:path>
              <a:path w="1009650" h="1008380">
                <a:moveTo>
                  <a:pt x="888357" y="886753"/>
                </a:moveTo>
                <a:lnTo>
                  <a:pt x="888358" y="121561"/>
                </a:lnTo>
                <a:lnTo>
                  <a:pt x="122260" y="121561"/>
                </a:lnTo>
                <a:lnTo>
                  <a:pt x="136842" y="136126"/>
                </a:lnTo>
                <a:lnTo>
                  <a:pt x="873776" y="136126"/>
                </a:lnTo>
                <a:lnTo>
                  <a:pt x="873775" y="872188"/>
                </a:lnTo>
                <a:lnTo>
                  <a:pt x="888357" y="886753"/>
                </a:lnTo>
                <a:close/>
              </a:path>
              <a:path w="1009650" h="1008380">
                <a:moveTo>
                  <a:pt x="856950" y="856503"/>
                </a:moveTo>
                <a:lnTo>
                  <a:pt x="856951" y="152371"/>
                </a:lnTo>
                <a:lnTo>
                  <a:pt x="151984" y="152371"/>
                </a:lnTo>
                <a:lnTo>
                  <a:pt x="166566" y="166936"/>
                </a:lnTo>
                <a:lnTo>
                  <a:pt x="842370" y="166936"/>
                </a:lnTo>
                <a:lnTo>
                  <a:pt x="842369" y="841938"/>
                </a:lnTo>
                <a:lnTo>
                  <a:pt x="856950" y="856503"/>
                </a:lnTo>
                <a:close/>
              </a:path>
              <a:path w="1009650" h="1008380">
                <a:moveTo>
                  <a:pt x="826666" y="825692"/>
                </a:moveTo>
                <a:lnTo>
                  <a:pt x="826666" y="182621"/>
                </a:lnTo>
                <a:lnTo>
                  <a:pt x="182830" y="182621"/>
                </a:lnTo>
                <a:lnTo>
                  <a:pt x="197411" y="197186"/>
                </a:lnTo>
                <a:lnTo>
                  <a:pt x="812085" y="197186"/>
                </a:lnTo>
                <a:lnTo>
                  <a:pt x="812084" y="811127"/>
                </a:lnTo>
                <a:lnTo>
                  <a:pt x="826666" y="825692"/>
                </a:lnTo>
                <a:close/>
              </a:path>
              <a:path w="1009650" h="1008380">
                <a:moveTo>
                  <a:pt x="796381" y="795442"/>
                </a:moveTo>
                <a:lnTo>
                  <a:pt x="796382" y="212872"/>
                </a:lnTo>
                <a:lnTo>
                  <a:pt x="213114" y="212872"/>
                </a:lnTo>
                <a:lnTo>
                  <a:pt x="227696" y="227436"/>
                </a:lnTo>
                <a:lnTo>
                  <a:pt x="781800" y="227436"/>
                </a:lnTo>
                <a:lnTo>
                  <a:pt x="781799" y="780877"/>
                </a:lnTo>
                <a:lnTo>
                  <a:pt x="796381" y="795442"/>
                </a:lnTo>
                <a:close/>
              </a:path>
              <a:path w="1009650" h="1008380">
                <a:moveTo>
                  <a:pt x="765535" y="764632"/>
                </a:moveTo>
                <a:lnTo>
                  <a:pt x="765536" y="243122"/>
                </a:lnTo>
                <a:lnTo>
                  <a:pt x="243399" y="243122"/>
                </a:lnTo>
                <a:lnTo>
                  <a:pt x="257981" y="257686"/>
                </a:lnTo>
                <a:lnTo>
                  <a:pt x="751515" y="257686"/>
                </a:lnTo>
                <a:lnTo>
                  <a:pt x="751515" y="750627"/>
                </a:lnTo>
                <a:lnTo>
                  <a:pt x="765535" y="764632"/>
                </a:lnTo>
                <a:close/>
              </a:path>
              <a:path w="1009650" h="1008380">
                <a:moveTo>
                  <a:pt x="735251" y="734382"/>
                </a:moveTo>
                <a:lnTo>
                  <a:pt x="735251" y="273932"/>
                </a:lnTo>
                <a:lnTo>
                  <a:pt x="274245" y="273932"/>
                </a:lnTo>
                <a:lnTo>
                  <a:pt x="288826" y="288497"/>
                </a:lnTo>
                <a:lnTo>
                  <a:pt x="720670" y="288497"/>
                </a:lnTo>
                <a:lnTo>
                  <a:pt x="720669" y="719817"/>
                </a:lnTo>
                <a:lnTo>
                  <a:pt x="735251" y="734382"/>
                </a:lnTo>
                <a:close/>
              </a:path>
              <a:path w="1009650" h="1008380">
                <a:moveTo>
                  <a:pt x="704966" y="704132"/>
                </a:moveTo>
                <a:lnTo>
                  <a:pt x="704966" y="304182"/>
                </a:lnTo>
                <a:lnTo>
                  <a:pt x="305090" y="304182"/>
                </a:lnTo>
                <a:lnTo>
                  <a:pt x="319672" y="318747"/>
                </a:lnTo>
                <a:lnTo>
                  <a:pt x="690385" y="318747"/>
                </a:lnTo>
                <a:lnTo>
                  <a:pt x="690384" y="689567"/>
                </a:lnTo>
                <a:lnTo>
                  <a:pt x="704966" y="704132"/>
                </a:lnTo>
                <a:close/>
              </a:path>
              <a:path w="1009650" h="1008380">
                <a:moveTo>
                  <a:pt x="674120" y="673322"/>
                </a:moveTo>
                <a:lnTo>
                  <a:pt x="674121" y="334432"/>
                </a:lnTo>
                <a:lnTo>
                  <a:pt x="334814" y="334432"/>
                </a:lnTo>
                <a:lnTo>
                  <a:pt x="349396" y="348997"/>
                </a:lnTo>
                <a:lnTo>
                  <a:pt x="659539" y="348997"/>
                </a:lnTo>
                <a:lnTo>
                  <a:pt x="659539" y="658757"/>
                </a:lnTo>
                <a:lnTo>
                  <a:pt x="674120" y="673322"/>
                </a:lnTo>
                <a:close/>
              </a:path>
              <a:path w="1009650" h="1008380">
                <a:moveTo>
                  <a:pt x="643835" y="643071"/>
                </a:moveTo>
                <a:lnTo>
                  <a:pt x="643836" y="365242"/>
                </a:lnTo>
                <a:lnTo>
                  <a:pt x="365660" y="365242"/>
                </a:lnTo>
                <a:lnTo>
                  <a:pt x="380241" y="379807"/>
                </a:lnTo>
                <a:lnTo>
                  <a:pt x="629254" y="379807"/>
                </a:lnTo>
                <a:lnTo>
                  <a:pt x="629254" y="628507"/>
                </a:lnTo>
                <a:lnTo>
                  <a:pt x="643835" y="643071"/>
                </a:lnTo>
                <a:close/>
              </a:path>
              <a:path w="1009650" h="1008380">
                <a:moveTo>
                  <a:pt x="613551" y="612821"/>
                </a:moveTo>
                <a:lnTo>
                  <a:pt x="613551" y="395492"/>
                </a:lnTo>
                <a:lnTo>
                  <a:pt x="396505" y="395492"/>
                </a:lnTo>
                <a:lnTo>
                  <a:pt x="411087" y="410057"/>
                </a:lnTo>
                <a:lnTo>
                  <a:pt x="598969" y="410057"/>
                </a:lnTo>
                <a:lnTo>
                  <a:pt x="598969" y="598257"/>
                </a:lnTo>
                <a:lnTo>
                  <a:pt x="613551" y="612821"/>
                </a:lnTo>
                <a:close/>
              </a:path>
              <a:path w="1009650" h="1008380">
                <a:moveTo>
                  <a:pt x="582705" y="582011"/>
                </a:moveTo>
                <a:lnTo>
                  <a:pt x="582705" y="425742"/>
                </a:lnTo>
                <a:lnTo>
                  <a:pt x="426229" y="425742"/>
                </a:lnTo>
                <a:lnTo>
                  <a:pt x="440811" y="440307"/>
                </a:lnTo>
                <a:lnTo>
                  <a:pt x="568685" y="440307"/>
                </a:lnTo>
                <a:lnTo>
                  <a:pt x="568684" y="568006"/>
                </a:lnTo>
                <a:lnTo>
                  <a:pt x="582705" y="582011"/>
                </a:lnTo>
                <a:close/>
              </a:path>
              <a:path w="1009650" h="1008380">
                <a:moveTo>
                  <a:pt x="552420" y="551761"/>
                </a:moveTo>
                <a:lnTo>
                  <a:pt x="552421" y="456553"/>
                </a:lnTo>
                <a:lnTo>
                  <a:pt x="457075" y="456553"/>
                </a:lnTo>
                <a:lnTo>
                  <a:pt x="471656" y="471094"/>
                </a:lnTo>
                <a:lnTo>
                  <a:pt x="537834" y="471094"/>
                </a:lnTo>
                <a:lnTo>
                  <a:pt x="537834" y="537196"/>
                </a:lnTo>
                <a:lnTo>
                  <a:pt x="552420" y="551761"/>
                </a:lnTo>
                <a:close/>
              </a:path>
              <a:path w="1009650" h="1008380">
                <a:moveTo>
                  <a:pt x="522131" y="521511"/>
                </a:moveTo>
                <a:lnTo>
                  <a:pt x="522131" y="487340"/>
                </a:lnTo>
                <a:lnTo>
                  <a:pt x="487360" y="487340"/>
                </a:lnTo>
                <a:lnTo>
                  <a:pt x="501941" y="501344"/>
                </a:lnTo>
                <a:lnTo>
                  <a:pt x="507549" y="501344"/>
                </a:lnTo>
                <a:lnTo>
                  <a:pt x="507549" y="506946"/>
                </a:lnTo>
                <a:lnTo>
                  <a:pt x="522131" y="521511"/>
                </a:lnTo>
                <a:close/>
              </a:path>
            </a:pathLst>
          </a:custGeom>
          <a:solidFill>
            <a:srgbClr val="948E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9966" y="158622"/>
            <a:ext cx="37486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85" dirty="0"/>
              <a:t>Challenges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30" dirty="0"/>
              <a:t>13</a:t>
            </a:fld>
            <a:endParaRPr spc="30" dirty="0"/>
          </a:p>
        </p:txBody>
      </p:sp>
      <p:sp>
        <p:nvSpPr>
          <p:cNvPr id="9" name="object 31">
            <a:extLst>
              <a:ext uri="{FF2B5EF4-FFF2-40B4-BE49-F238E27FC236}">
                <a16:creationId xmlns:a16="http://schemas.microsoft.com/office/drawing/2014/main" id="{605F54F1-7648-48DC-8F57-FFDF8C51A7CC}"/>
              </a:ext>
            </a:extLst>
          </p:cNvPr>
          <p:cNvSpPr txBox="1"/>
          <p:nvPr/>
        </p:nvSpPr>
        <p:spPr>
          <a:xfrm>
            <a:off x="315787" y="6467583"/>
            <a:ext cx="697866" cy="16158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sz="1000" spc="25" dirty="0">
                <a:solidFill>
                  <a:srgbClr val="404040"/>
                </a:solidFill>
                <a:latin typeface="Tahoma"/>
                <a:cs typeface="Tahoma"/>
              </a:rPr>
              <a:t>2 Dec 2021</a:t>
            </a:r>
            <a:endParaRPr sz="1000" dirty="0">
              <a:latin typeface="Tahoma"/>
              <a:cs typeface="Tahoma"/>
            </a:endParaRPr>
          </a:p>
        </p:txBody>
      </p:sp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60DB9807-6CFC-4B13-AE87-546A20313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86499"/>
              </p:ext>
            </p:extLst>
          </p:nvPr>
        </p:nvGraphicFramePr>
        <p:xfrm>
          <a:off x="1828800" y="1289207"/>
          <a:ext cx="2383280" cy="4279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3280">
                  <a:extLst>
                    <a:ext uri="{9D8B030D-6E8A-4147-A177-3AD203B41FA5}">
                      <a16:colId xmlns:a16="http://schemas.microsoft.com/office/drawing/2014/main" val="3645229983"/>
                    </a:ext>
                  </a:extLst>
                </a:gridCol>
              </a:tblGrid>
              <a:tr h="855917">
                <a:tc>
                  <a:txBody>
                    <a:bodyPr/>
                    <a:lstStyle/>
                    <a:p>
                      <a:pPr algn="ctr" rtl="1"/>
                      <a:r>
                        <a:rPr lang="ar-SA" sz="2500" dirty="0"/>
                        <a:t>قبل 3 ايام</a:t>
                      </a:r>
                    </a:p>
                  </a:txBody>
                  <a:tcPr marL="128383" marR="128383" marT="64191" marB="64191" anchor="ctr">
                    <a:solidFill>
                      <a:srgbClr val="DEB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6234"/>
                  </a:ext>
                </a:extLst>
              </a:tr>
              <a:tr h="855917">
                <a:tc>
                  <a:txBody>
                    <a:bodyPr/>
                    <a:lstStyle/>
                    <a:p>
                      <a:pPr algn="ctr" rtl="1"/>
                      <a:r>
                        <a:rPr lang="ar-SA" sz="2500" dirty="0"/>
                        <a:t>قبل شهر</a:t>
                      </a:r>
                    </a:p>
                  </a:txBody>
                  <a:tcPr marL="128383" marR="128383" marT="64191" marB="64191" anchor="ctr">
                    <a:solidFill>
                      <a:srgbClr val="DEB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80119"/>
                  </a:ext>
                </a:extLst>
              </a:tr>
              <a:tr h="855917">
                <a:tc>
                  <a:txBody>
                    <a:bodyPr/>
                    <a:lstStyle/>
                    <a:p>
                      <a:pPr algn="ctr" rtl="1"/>
                      <a:r>
                        <a:rPr lang="ar-SA" sz="2500" dirty="0"/>
                        <a:t>قبل اسبوعين</a:t>
                      </a:r>
                    </a:p>
                  </a:txBody>
                  <a:tcPr marL="128383" marR="128383" marT="64191" marB="64191" anchor="ctr">
                    <a:solidFill>
                      <a:srgbClr val="DEB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20218"/>
                  </a:ext>
                </a:extLst>
              </a:tr>
              <a:tr h="855917">
                <a:tc>
                  <a:txBody>
                    <a:bodyPr/>
                    <a:lstStyle/>
                    <a:p>
                      <a:pPr algn="ctr" rtl="1"/>
                      <a:r>
                        <a:rPr lang="ar-SA" sz="2500" dirty="0"/>
                        <a:t>قبل 9 ساعة</a:t>
                      </a:r>
                    </a:p>
                  </a:txBody>
                  <a:tcPr marL="128383" marR="128383" marT="64191" marB="64191" anchor="ctr">
                    <a:solidFill>
                      <a:srgbClr val="DEB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659065"/>
                  </a:ext>
                </a:extLst>
              </a:tr>
              <a:tr h="855917">
                <a:tc>
                  <a:txBody>
                    <a:bodyPr/>
                    <a:lstStyle/>
                    <a:p>
                      <a:pPr algn="ctr" rtl="1"/>
                      <a:r>
                        <a:rPr lang="ar-SA" sz="2500" dirty="0"/>
                        <a:t>قبل 3 اسابيع</a:t>
                      </a:r>
                    </a:p>
                  </a:txBody>
                  <a:tcPr marL="128383" marR="128383" marT="64191" marB="64191" anchor="ctr">
                    <a:solidFill>
                      <a:srgbClr val="DEB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207035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1955301D-AF0A-4306-B28E-95F4DB5ED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430433"/>
              </p:ext>
            </p:extLst>
          </p:nvPr>
        </p:nvGraphicFramePr>
        <p:xfrm>
          <a:off x="7010400" y="1289207"/>
          <a:ext cx="2590800" cy="4279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645229983"/>
                    </a:ext>
                  </a:extLst>
                </a:gridCol>
              </a:tblGrid>
              <a:tr h="855917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 days 00:00:00</a:t>
                      </a:r>
                      <a:endParaRPr lang="ar-SA" dirty="0"/>
                    </a:p>
                  </a:txBody>
                  <a:tcPr anchor="ctr">
                    <a:solidFill>
                      <a:srgbClr val="DEB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6234"/>
                  </a:ext>
                </a:extLst>
              </a:tr>
              <a:tr h="855917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30 days 10:00:00</a:t>
                      </a:r>
                      <a:endParaRPr lang="ar-SA" dirty="0"/>
                    </a:p>
                  </a:txBody>
                  <a:tcPr anchor="ctr">
                    <a:solidFill>
                      <a:srgbClr val="DEB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80119"/>
                  </a:ext>
                </a:extLst>
              </a:tr>
              <a:tr h="855917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14 days 00:00:00</a:t>
                      </a:r>
                      <a:endParaRPr lang="ar-SA" dirty="0"/>
                    </a:p>
                  </a:txBody>
                  <a:tcPr anchor="ctr">
                    <a:solidFill>
                      <a:srgbClr val="DEB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20218"/>
                  </a:ext>
                </a:extLst>
              </a:tr>
              <a:tr h="855917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 days 09:00:00</a:t>
                      </a:r>
                      <a:endParaRPr lang="ar-SA" dirty="0"/>
                    </a:p>
                  </a:txBody>
                  <a:tcPr anchor="ctr">
                    <a:solidFill>
                      <a:srgbClr val="DEB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659065"/>
                  </a:ext>
                </a:extLst>
              </a:tr>
              <a:tr h="855917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21 days 00:00:00</a:t>
                      </a:r>
                      <a:endParaRPr lang="ar-SA" dirty="0"/>
                    </a:p>
                  </a:txBody>
                  <a:tcPr anchor="ctr">
                    <a:solidFill>
                      <a:srgbClr val="DEB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207035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83F713EB-EA3D-43CF-A797-DB6DE1AF5C35}"/>
              </a:ext>
            </a:extLst>
          </p:cNvPr>
          <p:cNvSpPr/>
          <p:nvPr/>
        </p:nvSpPr>
        <p:spPr>
          <a:xfrm>
            <a:off x="4572000" y="3048000"/>
            <a:ext cx="2133600" cy="609600"/>
          </a:xfrm>
          <a:prstGeom prst="rightArrow">
            <a:avLst/>
          </a:prstGeom>
          <a:solidFill>
            <a:srgbClr val="7C56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E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78534" y="2683"/>
            <a:ext cx="1009650" cy="1008380"/>
          </a:xfrm>
          <a:custGeom>
            <a:avLst/>
            <a:gdLst/>
            <a:ahLst/>
            <a:cxnLst/>
            <a:rect l="l" t="t" r="r" b="b"/>
            <a:pathLst>
              <a:path w="1009650" h="1008380">
                <a:moveTo>
                  <a:pt x="1009495" y="1008313"/>
                </a:moveTo>
                <a:lnTo>
                  <a:pt x="1009496" y="0"/>
                </a:lnTo>
                <a:lnTo>
                  <a:pt x="0" y="0"/>
                </a:lnTo>
                <a:lnTo>
                  <a:pt x="14581" y="14565"/>
                </a:lnTo>
                <a:lnTo>
                  <a:pt x="994915" y="14565"/>
                </a:lnTo>
                <a:lnTo>
                  <a:pt x="994913" y="993748"/>
                </a:lnTo>
                <a:lnTo>
                  <a:pt x="1009495" y="1008313"/>
                </a:lnTo>
                <a:close/>
              </a:path>
              <a:path w="1009650" h="1008380">
                <a:moveTo>
                  <a:pt x="979210" y="978063"/>
                </a:moveTo>
                <a:lnTo>
                  <a:pt x="979211" y="30249"/>
                </a:lnTo>
                <a:lnTo>
                  <a:pt x="30845" y="30249"/>
                </a:lnTo>
                <a:lnTo>
                  <a:pt x="44866" y="44816"/>
                </a:lnTo>
                <a:lnTo>
                  <a:pt x="964631" y="44816"/>
                </a:lnTo>
                <a:lnTo>
                  <a:pt x="964629" y="963498"/>
                </a:lnTo>
                <a:lnTo>
                  <a:pt x="979210" y="978063"/>
                </a:lnTo>
                <a:close/>
              </a:path>
              <a:path w="1009650" h="1008380">
                <a:moveTo>
                  <a:pt x="948926" y="947813"/>
                </a:moveTo>
                <a:lnTo>
                  <a:pt x="948367" y="61061"/>
                </a:lnTo>
                <a:lnTo>
                  <a:pt x="60569" y="61061"/>
                </a:lnTo>
                <a:lnTo>
                  <a:pt x="75151" y="75626"/>
                </a:lnTo>
                <a:lnTo>
                  <a:pt x="934346" y="75626"/>
                </a:lnTo>
                <a:lnTo>
                  <a:pt x="934345" y="933248"/>
                </a:lnTo>
                <a:lnTo>
                  <a:pt x="948926" y="947813"/>
                </a:lnTo>
                <a:close/>
              </a:path>
              <a:path w="1009650" h="1008380">
                <a:moveTo>
                  <a:pt x="918081" y="917003"/>
                </a:moveTo>
                <a:lnTo>
                  <a:pt x="918082" y="91311"/>
                </a:lnTo>
                <a:lnTo>
                  <a:pt x="91415" y="91311"/>
                </a:lnTo>
                <a:lnTo>
                  <a:pt x="105996" y="105876"/>
                </a:lnTo>
                <a:lnTo>
                  <a:pt x="903500" y="105876"/>
                </a:lnTo>
                <a:lnTo>
                  <a:pt x="903499" y="902438"/>
                </a:lnTo>
                <a:lnTo>
                  <a:pt x="918081" y="917003"/>
                </a:lnTo>
                <a:close/>
              </a:path>
              <a:path w="1009650" h="1008380">
                <a:moveTo>
                  <a:pt x="888357" y="886753"/>
                </a:moveTo>
                <a:lnTo>
                  <a:pt x="888358" y="121561"/>
                </a:lnTo>
                <a:lnTo>
                  <a:pt x="122260" y="121561"/>
                </a:lnTo>
                <a:lnTo>
                  <a:pt x="136842" y="136126"/>
                </a:lnTo>
                <a:lnTo>
                  <a:pt x="873776" y="136126"/>
                </a:lnTo>
                <a:lnTo>
                  <a:pt x="873775" y="872188"/>
                </a:lnTo>
                <a:lnTo>
                  <a:pt x="888357" y="886753"/>
                </a:lnTo>
                <a:close/>
              </a:path>
              <a:path w="1009650" h="1008380">
                <a:moveTo>
                  <a:pt x="856950" y="856503"/>
                </a:moveTo>
                <a:lnTo>
                  <a:pt x="856951" y="152371"/>
                </a:lnTo>
                <a:lnTo>
                  <a:pt x="151984" y="152371"/>
                </a:lnTo>
                <a:lnTo>
                  <a:pt x="166566" y="166936"/>
                </a:lnTo>
                <a:lnTo>
                  <a:pt x="842370" y="166936"/>
                </a:lnTo>
                <a:lnTo>
                  <a:pt x="842369" y="841938"/>
                </a:lnTo>
                <a:lnTo>
                  <a:pt x="856950" y="856503"/>
                </a:lnTo>
                <a:close/>
              </a:path>
              <a:path w="1009650" h="1008380">
                <a:moveTo>
                  <a:pt x="826666" y="825692"/>
                </a:moveTo>
                <a:lnTo>
                  <a:pt x="826666" y="182621"/>
                </a:lnTo>
                <a:lnTo>
                  <a:pt x="182830" y="182621"/>
                </a:lnTo>
                <a:lnTo>
                  <a:pt x="197411" y="197186"/>
                </a:lnTo>
                <a:lnTo>
                  <a:pt x="812085" y="197186"/>
                </a:lnTo>
                <a:lnTo>
                  <a:pt x="812084" y="811127"/>
                </a:lnTo>
                <a:lnTo>
                  <a:pt x="826666" y="825692"/>
                </a:lnTo>
                <a:close/>
              </a:path>
              <a:path w="1009650" h="1008380">
                <a:moveTo>
                  <a:pt x="796381" y="795442"/>
                </a:moveTo>
                <a:lnTo>
                  <a:pt x="796382" y="212872"/>
                </a:lnTo>
                <a:lnTo>
                  <a:pt x="213114" y="212872"/>
                </a:lnTo>
                <a:lnTo>
                  <a:pt x="227696" y="227436"/>
                </a:lnTo>
                <a:lnTo>
                  <a:pt x="781800" y="227436"/>
                </a:lnTo>
                <a:lnTo>
                  <a:pt x="781799" y="780877"/>
                </a:lnTo>
                <a:lnTo>
                  <a:pt x="796381" y="795442"/>
                </a:lnTo>
                <a:close/>
              </a:path>
              <a:path w="1009650" h="1008380">
                <a:moveTo>
                  <a:pt x="765535" y="764632"/>
                </a:moveTo>
                <a:lnTo>
                  <a:pt x="765536" y="243122"/>
                </a:lnTo>
                <a:lnTo>
                  <a:pt x="243399" y="243122"/>
                </a:lnTo>
                <a:lnTo>
                  <a:pt x="257981" y="257686"/>
                </a:lnTo>
                <a:lnTo>
                  <a:pt x="751515" y="257686"/>
                </a:lnTo>
                <a:lnTo>
                  <a:pt x="751515" y="750627"/>
                </a:lnTo>
                <a:lnTo>
                  <a:pt x="765535" y="764632"/>
                </a:lnTo>
                <a:close/>
              </a:path>
              <a:path w="1009650" h="1008380">
                <a:moveTo>
                  <a:pt x="735251" y="734382"/>
                </a:moveTo>
                <a:lnTo>
                  <a:pt x="735251" y="273932"/>
                </a:lnTo>
                <a:lnTo>
                  <a:pt x="274245" y="273932"/>
                </a:lnTo>
                <a:lnTo>
                  <a:pt x="288826" y="288497"/>
                </a:lnTo>
                <a:lnTo>
                  <a:pt x="720670" y="288497"/>
                </a:lnTo>
                <a:lnTo>
                  <a:pt x="720669" y="719817"/>
                </a:lnTo>
                <a:lnTo>
                  <a:pt x="735251" y="734382"/>
                </a:lnTo>
                <a:close/>
              </a:path>
              <a:path w="1009650" h="1008380">
                <a:moveTo>
                  <a:pt x="704966" y="704132"/>
                </a:moveTo>
                <a:lnTo>
                  <a:pt x="704966" y="304182"/>
                </a:lnTo>
                <a:lnTo>
                  <a:pt x="305090" y="304182"/>
                </a:lnTo>
                <a:lnTo>
                  <a:pt x="319672" y="318747"/>
                </a:lnTo>
                <a:lnTo>
                  <a:pt x="690385" y="318747"/>
                </a:lnTo>
                <a:lnTo>
                  <a:pt x="690384" y="689567"/>
                </a:lnTo>
                <a:lnTo>
                  <a:pt x="704966" y="704132"/>
                </a:lnTo>
                <a:close/>
              </a:path>
              <a:path w="1009650" h="1008380">
                <a:moveTo>
                  <a:pt x="674120" y="673322"/>
                </a:moveTo>
                <a:lnTo>
                  <a:pt x="674121" y="334432"/>
                </a:lnTo>
                <a:lnTo>
                  <a:pt x="334814" y="334432"/>
                </a:lnTo>
                <a:lnTo>
                  <a:pt x="349396" y="348997"/>
                </a:lnTo>
                <a:lnTo>
                  <a:pt x="659539" y="348997"/>
                </a:lnTo>
                <a:lnTo>
                  <a:pt x="659539" y="658757"/>
                </a:lnTo>
                <a:lnTo>
                  <a:pt x="674120" y="673322"/>
                </a:lnTo>
                <a:close/>
              </a:path>
              <a:path w="1009650" h="1008380">
                <a:moveTo>
                  <a:pt x="643835" y="643071"/>
                </a:moveTo>
                <a:lnTo>
                  <a:pt x="643836" y="365242"/>
                </a:lnTo>
                <a:lnTo>
                  <a:pt x="365660" y="365242"/>
                </a:lnTo>
                <a:lnTo>
                  <a:pt x="380241" y="379807"/>
                </a:lnTo>
                <a:lnTo>
                  <a:pt x="629254" y="379807"/>
                </a:lnTo>
                <a:lnTo>
                  <a:pt x="629254" y="628507"/>
                </a:lnTo>
                <a:lnTo>
                  <a:pt x="643835" y="643071"/>
                </a:lnTo>
                <a:close/>
              </a:path>
              <a:path w="1009650" h="1008380">
                <a:moveTo>
                  <a:pt x="613551" y="612821"/>
                </a:moveTo>
                <a:lnTo>
                  <a:pt x="613551" y="395492"/>
                </a:lnTo>
                <a:lnTo>
                  <a:pt x="396505" y="395492"/>
                </a:lnTo>
                <a:lnTo>
                  <a:pt x="411087" y="410057"/>
                </a:lnTo>
                <a:lnTo>
                  <a:pt x="598969" y="410057"/>
                </a:lnTo>
                <a:lnTo>
                  <a:pt x="598969" y="598257"/>
                </a:lnTo>
                <a:lnTo>
                  <a:pt x="613551" y="612821"/>
                </a:lnTo>
                <a:close/>
              </a:path>
              <a:path w="1009650" h="1008380">
                <a:moveTo>
                  <a:pt x="582705" y="582011"/>
                </a:moveTo>
                <a:lnTo>
                  <a:pt x="582705" y="425742"/>
                </a:lnTo>
                <a:lnTo>
                  <a:pt x="426229" y="425742"/>
                </a:lnTo>
                <a:lnTo>
                  <a:pt x="440811" y="440307"/>
                </a:lnTo>
                <a:lnTo>
                  <a:pt x="568685" y="440307"/>
                </a:lnTo>
                <a:lnTo>
                  <a:pt x="568684" y="568006"/>
                </a:lnTo>
                <a:lnTo>
                  <a:pt x="582705" y="582011"/>
                </a:lnTo>
                <a:close/>
              </a:path>
              <a:path w="1009650" h="1008380">
                <a:moveTo>
                  <a:pt x="552420" y="551761"/>
                </a:moveTo>
                <a:lnTo>
                  <a:pt x="552421" y="456553"/>
                </a:lnTo>
                <a:lnTo>
                  <a:pt x="457075" y="456553"/>
                </a:lnTo>
                <a:lnTo>
                  <a:pt x="471656" y="471094"/>
                </a:lnTo>
                <a:lnTo>
                  <a:pt x="537834" y="471094"/>
                </a:lnTo>
                <a:lnTo>
                  <a:pt x="537834" y="537196"/>
                </a:lnTo>
                <a:lnTo>
                  <a:pt x="552420" y="551761"/>
                </a:lnTo>
                <a:close/>
              </a:path>
              <a:path w="1009650" h="1008380">
                <a:moveTo>
                  <a:pt x="522131" y="521511"/>
                </a:moveTo>
                <a:lnTo>
                  <a:pt x="522131" y="487340"/>
                </a:lnTo>
                <a:lnTo>
                  <a:pt x="487360" y="487340"/>
                </a:lnTo>
                <a:lnTo>
                  <a:pt x="501941" y="501344"/>
                </a:lnTo>
                <a:lnTo>
                  <a:pt x="507549" y="501344"/>
                </a:lnTo>
                <a:lnTo>
                  <a:pt x="507549" y="506946"/>
                </a:lnTo>
                <a:lnTo>
                  <a:pt x="522131" y="521511"/>
                </a:lnTo>
                <a:close/>
              </a:path>
            </a:pathLst>
          </a:custGeom>
          <a:solidFill>
            <a:srgbClr val="948E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9966" y="158622"/>
            <a:ext cx="37486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85" dirty="0"/>
              <a:t>Challenges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30" dirty="0"/>
              <a:t>14</a:t>
            </a:fld>
            <a:endParaRPr spc="30" dirty="0"/>
          </a:p>
        </p:txBody>
      </p:sp>
      <p:sp>
        <p:nvSpPr>
          <p:cNvPr id="9" name="object 31">
            <a:extLst>
              <a:ext uri="{FF2B5EF4-FFF2-40B4-BE49-F238E27FC236}">
                <a16:creationId xmlns:a16="http://schemas.microsoft.com/office/drawing/2014/main" id="{605F54F1-7648-48DC-8F57-FFDF8C51A7CC}"/>
              </a:ext>
            </a:extLst>
          </p:cNvPr>
          <p:cNvSpPr txBox="1"/>
          <p:nvPr/>
        </p:nvSpPr>
        <p:spPr>
          <a:xfrm>
            <a:off x="315787" y="6467583"/>
            <a:ext cx="697866" cy="16158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sz="1000" spc="25" dirty="0">
                <a:solidFill>
                  <a:srgbClr val="404040"/>
                </a:solidFill>
                <a:latin typeface="Tahoma"/>
                <a:cs typeface="Tahoma"/>
              </a:rPr>
              <a:t>2 Dec 2021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D3D41FA5-4E1E-4229-8A9A-673226F5C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04" y="1524000"/>
            <a:ext cx="5234934" cy="4073122"/>
          </a:xfrm>
          <a:prstGeom prst="rect">
            <a:avLst/>
          </a:prstGeom>
        </p:spPr>
      </p:pic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1EB31981-A709-4678-B743-1A98999B9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6" y="1477699"/>
            <a:ext cx="525705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E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78534" y="2683"/>
            <a:ext cx="1009650" cy="1008380"/>
          </a:xfrm>
          <a:custGeom>
            <a:avLst/>
            <a:gdLst/>
            <a:ahLst/>
            <a:cxnLst/>
            <a:rect l="l" t="t" r="r" b="b"/>
            <a:pathLst>
              <a:path w="1009650" h="1008380">
                <a:moveTo>
                  <a:pt x="1009495" y="1008313"/>
                </a:moveTo>
                <a:lnTo>
                  <a:pt x="1009496" y="0"/>
                </a:lnTo>
                <a:lnTo>
                  <a:pt x="0" y="0"/>
                </a:lnTo>
                <a:lnTo>
                  <a:pt x="14581" y="14565"/>
                </a:lnTo>
                <a:lnTo>
                  <a:pt x="994915" y="14565"/>
                </a:lnTo>
                <a:lnTo>
                  <a:pt x="994913" y="993748"/>
                </a:lnTo>
                <a:lnTo>
                  <a:pt x="1009495" y="1008313"/>
                </a:lnTo>
                <a:close/>
              </a:path>
              <a:path w="1009650" h="1008380">
                <a:moveTo>
                  <a:pt x="979210" y="978063"/>
                </a:moveTo>
                <a:lnTo>
                  <a:pt x="979211" y="30249"/>
                </a:lnTo>
                <a:lnTo>
                  <a:pt x="30845" y="30249"/>
                </a:lnTo>
                <a:lnTo>
                  <a:pt x="44866" y="44816"/>
                </a:lnTo>
                <a:lnTo>
                  <a:pt x="964631" y="44816"/>
                </a:lnTo>
                <a:lnTo>
                  <a:pt x="964629" y="963498"/>
                </a:lnTo>
                <a:lnTo>
                  <a:pt x="979210" y="978063"/>
                </a:lnTo>
                <a:close/>
              </a:path>
              <a:path w="1009650" h="1008380">
                <a:moveTo>
                  <a:pt x="948926" y="947813"/>
                </a:moveTo>
                <a:lnTo>
                  <a:pt x="948367" y="61061"/>
                </a:lnTo>
                <a:lnTo>
                  <a:pt x="60569" y="61061"/>
                </a:lnTo>
                <a:lnTo>
                  <a:pt x="75151" y="75626"/>
                </a:lnTo>
                <a:lnTo>
                  <a:pt x="934346" y="75626"/>
                </a:lnTo>
                <a:lnTo>
                  <a:pt x="934345" y="933248"/>
                </a:lnTo>
                <a:lnTo>
                  <a:pt x="948926" y="947813"/>
                </a:lnTo>
                <a:close/>
              </a:path>
              <a:path w="1009650" h="1008380">
                <a:moveTo>
                  <a:pt x="918081" y="917003"/>
                </a:moveTo>
                <a:lnTo>
                  <a:pt x="918082" y="91311"/>
                </a:lnTo>
                <a:lnTo>
                  <a:pt x="91415" y="91311"/>
                </a:lnTo>
                <a:lnTo>
                  <a:pt x="105996" y="105876"/>
                </a:lnTo>
                <a:lnTo>
                  <a:pt x="903500" y="105876"/>
                </a:lnTo>
                <a:lnTo>
                  <a:pt x="903499" y="902438"/>
                </a:lnTo>
                <a:lnTo>
                  <a:pt x="918081" y="917003"/>
                </a:lnTo>
                <a:close/>
              </a:path>
              <a:path w="1009650" h="1008380">
                <a:moveTo>
                  <a:pt x="888357" y="886753"/>
                </a:moveTo>
                <a:lnTo>
                  <a:pt x="888358" y="121561"/>
                </a:lnTo>
                <a:lnTo>
                  <a:pt x="122260" y="121561"/>
                </a:lnTo>
                <a:lnTo>
                  <a:pt x="136842" y="136126"/>
                </a:lnTo>
                <a:lnTo>
                  <a:pt x="873776" y="136126"/>
                </a:lnTo>
                <a:lnTo>
                  <a:pt x="873775" y="872188"/>
                </a:lnTo>
                <a:lnTo>
                  <a:pt x="888357" y="886753"/>
                </a:lnTo>
                <a:close/>
              </a:path>
              <a:path w="1009650" h="1008380">
                <a:moveTo>
                  <a:pt x="856950" y="856503"/>
                </a:moveTo>
                <a:lnTo>
                  <a:pt x="856951" y="152371"/>
                </a:lnTo>
                <a:lnTo>
                  <a:pt x="151984" y="152371"/>
                </a:lnTo>
                <a:lnTo>
                  <a:pt x="166566" y="166936"/>
                </a:lnTo>
                <a:lnTo>
                  <a:pt x="842370" y="166936"/>
                </a:lnTo>
                <a:lnTo>
                  <a:pt x="842369" y="841938"/>
                </a:lnTo>
                <a:lnTo>
                  <a:pt x="856950" y="856503"/>
                </a:lnTo>
                <a:close/>
              </a:path>
              <a:path w="1009650" h="1008380">
                <a:moveTo>
                  <a:pt x="826666" y="825692"/>
                </a:moveTo>
                <a:lnTo>
                  <a:pt x="826666" y="182621"/>
                </a:lnTo>
                <a:lnTo>
                  <a:pt x="182830" y="182621"/>
                </a:lnTo>
                <a:lnTo>
                  <a:pt x="197411" y="197186"/>
                </a:lnTo>
                <a:lnTo>
                  <a:pt x="812085" y="197186"/>
                </a:lnTo>
                <a:lnTo>
                  <a:pt x="812084" y="811127"/>
                </a:lnTo>
                <a:lnTo>
                  <a:pt x="826666" y="825692"/>
                </a:lnTo>
                <a:close/>
              </a:path>
              <a:path w="1009650" h="1008380">
                <a:moveTo>
                  <a:pt x="796381" y="795442"/>
                </a:moveTo>
                <a:lnTo>
                  <a:pt x="796382" y="212872"/>
                </a:lnTo>
                <a:lnTo>
                  <a:pt x="213114" y="212872"/>
                </a:lnTo>
                <a:lnTo>
                  <a:pt x="227696" y="227436"/>
                </a:lnTo>
                <a:lnTo>
                  <a:pt x="781800" y="227436"/>
                </a:lnTo>
                <a:lnTo>
                  <a:pt x="781799" y="780877"/>
                </a:lnTo>
                <a:lnTo>
                  <a:pt x="796381" y="795442"/>
                </a:lnTo>
                <a:close/>
              </a:path>
              <a:path w="1009650" h="1008380">
                <a:moveTo>
                  <a:pt x="765535" y="764632"/>
                </a:moveTo>
                <a:lnTo>
                  <a:pt x="765536" y="243122"/>
                </a:lnTo>
                <a:lnTo>
                  <a:pt x="243399" y="243122"/>
                </a:lnTo>
                <a:lnTo>
                  <a:pt x="257981" y="257686"/>
                </a:lnTo>
                <a:lnTo>
                  <a:pt x="751515" y="257686"/>
                </a:lnTo>
                <a:lnTo>
                  <a:pt x="751515" y="750627"/>
                </a:lnTo>
                <a:lnTo>
                  <a:pt x="765535" y="764632"/>
                </a:lnTo>
                <a:close/>
              </a:path>
              <a:path w="1009650" h="1008380">
                <a:moveTo>
                  <a:pt x="735251" y="734382"/>
                </a:moveTo>
                <a:lnTo>
                  <a:pt x="735251" y="273932"/>
                </a:lnTo>
                <a:lnTo>
                  <a:pt x="274245" y="273932"/>
                </a:lnTo>
                <a:lnTo>
                  <a:pt x="288826" y="288497"/>
                </a:lnTo>
                <a:lnTo>
                  <a:pt x="720670" y="288497"/>
                </a:lnTo>
                <a:lnTo>
                  <a:pt x="720669" y="719817"/>
                </a:lnTo>
                <a:lnTo>
                  <a:pt x="735251" y="734382"/>
                </a:lnTo>
                <a:close/>
              </a:path>
              <a:path w="1009650" h="1008380">
                <a:moveTo>
                  <a:pt x="704966" y="704132"/>
                </a:moveTo>
                <a:lnTo>
                  <a:pt x="704966" y="304182"/>
                </a:lnTo>
                <a:lnTo>
                  <a:pt x="305090" y="304182"/>
                </a:lnTo>
                <a:lnTo>
                  <a:pt x="319672" y="318747"/>
                </a:lnTo>
                <a:lnTo>
                  <a:pt x="690385" y="318747"/>
                </a:lnTo>
                <a:lnTo>
                  <a:pt x="690384" y="689567"/>
                </a:lnTo>
                <a:lnTo>
                  <a:pt x="704966" y="704132"/>
                </a:lnTo>
                <a:close/>
              </a:path>
              <a:path w="1009650" h="1008380">
                <a:moveTo>
                  <a:pt x="674120" y="673322"/>
                </a:moveTo>
                <a:lnTo>
                  <a:pt x="674121" y="334432"/>
                </a:lnTo>
                <a:lnTo>
                  <a:pt x="334814" y="334432"/>
                </a:lnTo>
                <a:lnTo>
                  <a:pt x="349396" y="348997"/>
                </a:lnTo>
                <a:lnTo>
                  <a:pt x="659539" y="348997"/>
                </a:lnTo>
                <a:lnTo>
                  <a:pt x="659539" y="658757"/>
                </a:lnTo>
                <a:lnTo>
                  <a:pt x="674120" y="673322"/>
                </a:lnTo>
                <a:close/>
              </a:path>
              <a:path w="1009650" h="1008380">
                <a:moveTo>
                  <a:pt x="643835" y="643071"/>
                </a:moveTo>
                <a:lnTo>
                  <a:pt x="643836" y="365242"/>
                </a:lnTo>
                <a:lnTo>
                  <a:pt x="365660" y="365242"/>
                </a:lnTo>
                <a:lnTo>
                  <a:pt x="380241" y="379807"/>
                </a:lnTo>
                <a:lnTo>
                  <a:pt x="629254" y="379807"/>
                </a:lnTo>
                <a:lnTo>
                  <a:pt x="629254" y="628507"/>
                </a:lnTo>
                <a:lnTo>
                  <a:pt x="643835" y="643071"/>
                </a:lnTo>
                <a:close/>
              </a:path>
              <a:path w="1009650" h="1008380">
                <a:moveTo>
                  <a:pt x="613551" y="612821"/>
                </a:moveTo>
                <a:lnTo>
                  <a:pt x="613551" y="395492"/>
                </a:lnTo>
                <a:lnTo>
                  <a:pt x="396505" y="395492"/>
                </a:lnTo>
                <a:lnTo>
                  <a:pt x="411087" y="410057"/>
                </a:lnTo>
                <a:lnTo>
                  <a:pt x="598969" y="410057"/>
                </a:lnTo>
                <a:lnTo>
                  <a:pt x="598969" y="598257"/>
                </a:lnTo>
                <a:lnTo>
                  <a:pt x="613551" y="612821"/>
                </a:lnTo>
                <a:close/>
              </a:path>
              <a:path w="1009650" h="1008380">
                <a:moveTo>
                  <a:pt x="582705" y="582011"/>
                </a:moveTo>
                <a:lnTo>
                  <a:pt x="582705" y="425742"/>
                </a:lnTo>
                <a:lnTo>
                  <a:pt x="426229" y="425742"/>
                </a:lnTo>
                <a:lnTo>
                  <a:pt x="440811" y="440307"/>
                </a:lnTo>
                <a:lnTo>
                  <a:pt x="568685" y="440307"/>
                </a:lnTo>
                <a:lnTo>
                  <a:pt x="568684" y="568006"/>
                </a:lnTo>
                <a:lnTo>
                  <a:pt x="582705" y="582011"/>
                </a:lnTo>
                <a:close/>
              </a:path>
              <a:path w="1009650" h="1008380">
                <a:moveTo>
                  <a:pt x="552420" y="551761"/>
                </a:moveTo>
                <a:lnTo>
                  <a:pt x="552421" y="456553"/>
                </a:lnTo>
                <a:lnTo>
                  <a:pt x="457075" y="456553"/>
                </a:lnTo>
                <a:lnTo>
                  <a:pt x="471656" y="471094"/>
                </a:lnTo>
                <a:lnTo>
                  <a:pt x="537834" y="471094"/>
                </a:lnTo>
                <a:lnTo>
                  <a:pt x="537834" y="537196"/>
                </a:lnTo>
                <a:lnTo>
                  <a:pt x="552420" y="551761"/>
                </a:lnTo>
                <a:close/>
              </a:path>
              <a:path w="1009650" h="1008380">
                <a:moveTo>
                  <a:pt x="522131" y="521511"/>
                </a:moveTo>
                <a:lnTo>
                  <a:pt x="522131" y="487340"/>
                </a:lnTo>
                <a:lnTo>
                  <a:pt x="487360" y="487340"/>
                </a:lnTo>
                <a:lnTo>
                  <a:pt x="501941" y="501344"/>
                </a:lnTo>
                <a:lnTo>
                  <a:pt x="507549" y="501344"/>
                </a:lnTo>
                <a:lnTo>
                  <a:pt x="507549" y="506946"/>
                </a:lnTo>
                <a:lnTo>
                  <a:pt x="522131" y="521511"/>
                </a:lnTo>
                <a:close/>
              </a:path>
            </a:pathLst>
          </a:custGeom>
          <a:solidFill>
            <a:srgbClr val="948E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9966" y="158622"/>
            <a:ext cx="37486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85" dirty="0"/>
              <a:t>Challenges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30" dirty="0"/>
              <a:t>15</a:t>
            </a:fld>
            <a:endParaRPr spc="30" dirty="0"/>
          </a:p>
        </p:txBody>
      </p:sp>
      <p:sp>
        <p:nvSpPr>
          <p:cNvPr id="9" name="object 31">
            <a:extLst>
              <a:ext uri="{FF2B5EF4-FFF2-40B4-BE49-F238E27FC236}">
                <a16:creationId xmlns:a16="http://schemas.microsoft.com/office/drawing/2014/main" id="{605F54F1-7648-48DC-8F57-FFDF8C51A7CC}"/>
              </a:ext>
            </a:extLst>
          </p:cNvPr>
          <p:cNvSpPr txBox="1"/>
          <p:nvPr/>
        </p:nvSpPr>
        <p:spPr>
          <a:xfrm>
            <a:off x="315787" y="6467583"/>
            <a:ext cx="697866" cy="16158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sz="1000" spc="25" dirty="0">
                <a:solidFill>
                  <a:srgbClr val="404040"/>
                </a:solidFill>
                <a:latin typeface="Tahoma"/>
                <a:cs typeface="Tahoma"/>
              </a:rPr>
              <a:t>2 Dec 2021</a:t>
            </a:r>
            <a:endParaRPr sz="1000" dirty="0">
              <a:latin typeface="Tahoma"/>
              <a:cs typeface="Tahoma"/>
            </a:endParaRP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49672643-46C0-47C1-9B71-57C90D538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55127"/>
              </p:ext>
            </p:extLst>
          </p:nvPr>
        </p:nvGraphicFramePr>
        <p:xfrm>
          <a:off x="205334" y="997559"/>
          <a:ext cx="8001000" cy="5103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3645229983"/>
                    </a:ext>
                  </a:extLst>
                </a:gridCol>
              </a:tblGrid>
              <a:tr h="1243375">
                <a:tc>
                  <a:txBody>
                    <a:bodyPr/>
                    <a:lstStyle/>
                    <a:p>
                      <a:pPr algn="ctr" rtl="1"/>
                      <a:r>
                        <a:rPr lang="ar-SA" sz="1700" b="0" dirty="0"/>
                        <a:t>دبوس مثبّت\</a:t>
                      </a:r>
                      <a:r>
                        <a:rPr lang="en-US" sz="1700" b="0" dirty="0"/>
                        <a:t>n</a:t>
                      </a:r>
                      <a:r>
                        <a:rPr lang="ar-SA" sz="1700" b="0" dirty="0"/>
                        <a:t>بالقرب من الملقا، الرياض\</a:t>
                      </a:r>
                      <a:r>
                        <a:rPr lang="en-US" sz="1700" b="0" dirty="0"/>
                        <a:t>nhttps://maps.app.goo.gl/qqLqa5LuxjuHbHmY7\n\n\n</a:t>
                      </a:r>
                      <a:r>
                        <a:rPr lang="ar-SA" sz="1700" b="0" dirty="0"/>
                        <a:t>للبيع ٢ فيلا بحي الملقا غرب طريق الخير\</a:t>
                      </a:r>
                      <a:r>
                        <a:rPr lang="en-US" sz="1700" b="0" dirty="0"/>
                        <a:t>n</a:t>
                      </a:r>
                      <a:r>
                        <a:rPr lang="ar-SA" sz="1700" b="0" dirty="0"/>
                        <a:t>مساحة فيلاا ٤٥٠ متر\</a:t>
                      </a:r>
                      <a:r>
                        <a:rPr lang="en-US" sz="1700" b="0" dirty="0"/>
                        <a:t>n</a:t>
                      </a:r>
                      <a:r>
                        <a:rPr lang="ar-SA" sz="1700" b="0" dirty="0"/>
                        <a:t>جنوبية شارع ٢٠\</a:t>
                      </a:r>
                      <a:r>
                        <a:rPr lang="en-US" sz="1700" b="0" dirty="0"/>
                        <a:t>n</a:t>
                      </a:r>
                      <a:r>
                        <a:rPr lang="ar-SA" sz="1700" b="0" dirty="0"/>
                        <a:t>التفاصيل\</a:t>
                      </a:r>
                      <a:r>
                        <a:rPr lang="en-US" sz="1700" b="0" dirty="0"/>
                        <a:t>n</a:t>
                      </a:r>
                      <a:r>
                        <a:rPr lang="ar-SA" sz="1700" b="0" dirty="0"/>
                        <a:t>الدور الأرضي\</a:t>
                      </a:r>
                      <a:r>
                        <a:rPr lang="en-US" sz="1700" b="0" dirty="0"/>
                        <a:t>n</a:t>
                      </a:r>
                      <a:r>
                        <a:rPr lang="ar-SA" sz="1700" b="0" dirty="0"/>
                        <a:t>مدخل سياره غرفه سائق ملحق خارجي مجلس استقبال ومقلط ومجلس نساء وغرفه كبار س...</a:t>
                      </a:r>
                    </a:p>
                  </a:txBody>
                  <a:tcPr marL="119294" marR="119294" marT="59647" marB="59647" anchor="ctr">
                    <a:solidFill>
                      <a:srgbClr val="DEB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6234"/>
                  </a:ext>
                </a:extLst>
              </a:tr>
              <a:tr h="965090">
                <a:tc>
                  <a:txBody>
                    <a:bodyPr/>
                    <a:lstStyle/>
                    <a:p>
                      <a:pPr algn="ctr" rtl="1"/>
                      <a:r>
                        <a:rPr lang="ar-SA" sz="1700" b="0" dirty="0"/>
                        <a:t>اسعد الله اوقاتكم بكل خير تعلن شركة مبارك للعقارات عن وجود \</a:t>
                      </a:r>
                      <a:r>
                        <a:rPr lang="en-US" sz="1700" b="0" dirty="0"/>
                        <a:t>n</a:t>
                      </a:r>
                      <a:r>
                        <a:rPr lang="ar-SA" sz="1700" b="0" dirty="0"/>
                        <a:t>فيلا فاخره للبيع درج صاله وشقتين بحي الحزم جنوب الرياض \</a:t>
                      </a:r>
                      <a:r>
                        <a:rPr lang="en-US" sz="1700" b="0" dirty="0"/>
                        <a:t>n</a:t>
                      </a:r>
                      <a:r>
                        <a:rPr lang="ar-SA" sz="1700" b="0" dirty="0"/>
                        <a:t>مساحة ٣١٢ متر واجهه شماليه وعرض الشارع ١٥ متر \</a:t>
                      </a:r>
                      <a:r>
                        <a:rPr lang="en-US" sz="1700" b="0" dirty="0"/>
                        <a:t>n</a:t>
                      </a:r>
                      <a:r>
                        <a:rPr lang="ar-SA" sz="1700" b="0" dirty="0"/>
                        <a:t>والسعر مليون ريال حد تتميز بموقع ممتاز وقريب من المسجد والمرافق شغل شخصي تشطيب ممتاز ج...</a:t>
                      </a:r>
                    </a:p>
                  </a:txBody>
                  <a:tcPr marL="119294" marR="119294" marT="59647" marB="59647" anchor="ctr">
                    <a:solidFill>
                      <a:srgbClr val="DEB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80119"/>
                  </a:ext>
                </a:extLst>
              </a:tr>
              <a:tr h="965090">
                <a:tc>
                  <a:txBody>
                    <a:bodyPr/>
                    <a:lstStyle/>
                    <a:p>
                      <a:pPr algn="ctr" rtl="1"/>
                      <a:r>
                        <a:rPr lang="ar-SA" sz="1700" b="0" dirty="0"/>
                        <a:t>فيلا درج بالصالة مع شقة شمالية شارع ١٨متر الدور الارضي غرفة سائق ومدخل سيارة و</a:t>
                      </a:r>
                      <a:r>
                        <a:rPr lang="ar-SA" sz="1700" b="0" dirty="0">
                          <a:highlight>
                            <a:srgbClr val="FFFF00"/>
                          </a:highlight>
                        </a:rPr>
                        <a:t>ملحق خارجي </a:t>
                      </a:r>
                      <a:r>
                        <a:rPr lang="ar-SA" sz="1700" b="0" dirty="0"/>
                        <a:t>و</a:t>
                      </a:r>
                      <a:r>
                        <a:rPr lang="ar-SA" sz="1700" b="0" dirty="0">
                          <a:highlight>
                            <a:srgbClr val="FFFF00"/>
                          </a:highlight>
                        </a:rPr>
                        <a:t>مجلس</a:t>
                      </a:r>
                      <a:r>
                        <a:rPr lang="ar-SA" sz="1700" b="0" dirty="0"/>
                        <a:t> و</a:t>
                      </a:r>
                      <a:r>
                        <a:rPr lang="ar-SA" sz="1700" b="0" dirty="0">
                          <a:highlight>
                            <a:srgbClr val="FFFF00"/>
                          </a:highlight>
                        </a:rPr>
                        <a:t>مقلط</a:t>
                      </a:r>
                      <a:r>
                        <a:rPr lang="ar-SA" sz="1700" b="0" dirty="0"/>
                        <a:t> و</a:t>
                      </a:r>
                      <a:r>
                        <a:rPr lang="ar-SA" sz="1700" b="0" dirty="0">
                          <a:highlight>
                            <a:srgbClr val="FFFF00"/>
                          </a:highlight>
                        </a:rPr>
                        <a:t>صالة</a:t>
                      </a:r>
                      <a:r>
                        <a:rPr lang="ar-SA" sz="1700" b="0" dirty="0"/>
                        <a:t> وحمام ومطبخ و</a:t>
                      </a:r>
                      <a:r>
                        <a:rPr lang="ar-SA" sz="1700" b="0" dirty="0">
                          <a:highlight>
                            <a:srgbClr val="FFFF00"/>
                          </a:highlight>
                        </a:rPr>
                        <a:t>حديقة</a:t>
                      </a:r>
                      <a:r>
                        <a:rPr lang="ar-SA" sz="1700" b="0" dirty="0"/>
                        <a:t> في الخلف الدور العلوي اربع غرف نوم ماستر و</a:t>
                      </a:r>
                      <a:r>
                        <a:rPr lang="ar-SA" sz="1700" b="0" dirty="0">
                          <a:highlight>
                            <a:srgbClr val="FFFF00"/>
                          </a:highlight>
                        </a:rPr>
                        <a:t>السطح</a:t>
                      </a:r>
                      <a:r>
                        <a:rPr lang="ar-SA" sz="1700" b="0" dirty="0"/>
                        <a:t> </a:t>
                      </a:r>
                      <a:r>
                        <a:rPr lang="ar-SA" sz="1700" b="0" dirty="0">
                          <a:highlight>
                            <a:srgbClr val="FFFF00"/>
                          </a:highlight>
                        </a:rPr>
                        <a:t>غرفة خادمة </a:t>
                      </a:r>
                      <a:r>
                        <a:rPr lang="ar-SA" sz="1700" b="0" dirty="0"/>
                        <a:t>وغرفة غسيل الشقة مجلس وصالة ومطبخ وغرفتين نوم مساحة ٤٠٠ متر بيع م...</a:t>
                      </a:r>
                    </a:p>
                  </a:txBody>
                  <a:tcPr marL="119294" marR="119294" marT="59647" marB="59647" anchor="ctr">
                    <a:solidFill>
                      <a:srgbClr val="DEB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20218"/>
                  </a:ext>
                </a:extLst>
              </a:tr>
              <a:tr h="965090">
                <a:tc>
                  <a:txBody>
                    <a:bodyPr/>
                    <a:lstStyle/>
                    <a:p>
                      <a:pPr algn="ctr" rtl="1"/>
                      <a:r>
                        <a:rPr lang="ar-SA" sz="1700" b="0" dirty="0"/>
                        <a:t>فله فالنرجس الكيلو الاول مساحتها ٤٩٠\</a:t>
                      </a:r>
                      <a:r>
                        <a:rPr lang="en-US" sz="1700" b="0" dirty="0"/>
                        <a:t>n</a:t>
                      </a:r>
                      <a:r>
                        <a:rPr lang="ar-SA" sz="1700" b="0" dirty="0"/>
                        <a:t>على شارعين شارع ١٥ جنوبي وشارع ١٠ شرقي \</a:t>
                      </a:r>
                      <a:r>
                        <a:rPr lang="en-US" sz="1700" b="0" dirty="0"/>
                        <a:t>n</a:t>
                      </a:r>
                      <a:r>
                        <a:rPr lang="ar-SA" sz="1700" b="0" dirty="0"/>
                        <a:t>دور ارضي و٣ شقق\</a:t>
                      </a:r>
                      <a:r>
                        <a:rPr lang="en-US" sz="1700" b="0" dirty="0"/>
                        <a:t>n</a:t>
                      </a:r>
                      <a:r>
                        <a:rPr lang="ar-SA" sz="1700" b="0" dirty="0"/>
                        <a:t>الدور الارضي فيه ملحق خارجي ومجلس وصالة طعام ودورت مياه ومطبخ ومستودع وصالتين ودرت مياه وغرفة كبار سن ماستر وغرفتين نوم بينهم دورت مياه وغرفة سايق وغرفة خادم...</a:t>
                      </a:r>
                    </a:p>
                  </a:txBody>
                  <a:tcPr marL="119294" marR="119294" marT="59647" marB="59647" anchor="ctr">
                    <a:solidFill>
                      <a:srgbClr val="DEB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659065"/>
                  </a:ext>
                </a:extLst>
              </a:tr>
              <a:tr h="965090">
                <a:tc>
                  <a:txBody>
                    <a:bodyPr/>
                    <a:lstStyle/>
                    <a:p>
                      <a:pPr algn="ctr" rtl="1"/>
                      <a:r>
                        <a:rPr lang="ar-SA" sz="1700" b="0" dirty="0"/>
                        <a:t>للبيع فيلا دبلكس \</a:t>
                      </a:r>
                      <a:r>
                        <a:rPr lang="en-US" sz="1700" b="0" dirty="0"/>
                        <a:t>n</a:t>
                      </a:r>
                      <a:r>
                        <a:rPr lang="ar-SA" sz="1700" b="0" dirty="0"/>
                        <a:t>مساحه 200 السعر 850000\</a:t>
                      </a:r>
                      <a:r>
                        <a:rPr lang="en-US" sz="1700" b="0" dirty="0"/>
                        <a:t>n</a:t>
                      </a:r>
                      <a:r>
                        <a:rPr lang="ar-SA" sz="1700" b="0" dirty="0"/>
                        <a:t>بنقد او التقصيد\</a:t>
                      </a:r>
                      <a:r>
                        <a:rPr lang="en-US" sz="1700" b="0" dirty="0"/>
                        <a:t>n</a:t>
                      </a:r>
                      <a:r>
                        <a:rPr lang="ar-SA" sz="1700" b="0" dirty="0"/>
                        <a:t>الواجهه شرق \</a:t>
                      </a:r>
                      <a:r>
                        <a:rPr lang="en-US" sz="1700" b="0" dirty="0"/>
                        <a:t>n</a:t>
                      </a:r>
                      <a:r>
                        <a:rPr lang="ar-SA" sz="1700" b="0" dirty="0"/>
                        <a:t>شارع 20 \</a:t>
                      </a:r>
                      <a:r>
                        <a:rPr lang="en-US" sz="1700" b="0" dirty="0"/>
                        <a:t>n</a:t>
                      </a:r>
                      <a:r>
                        <a:rPr lang="ar-SA" sz="1700" b="0" dirty="0"/>
                        <a:t>تشطيب سوبر لوكس \</a:t>
                      </a:r>
                      <a:r>
                        <a:rPr lang="en-US" sz="1700" b="0" dirty="0"/>
                        <a:t>n </a:t>
                      </a:r>
                      <a:r>
                        <a:rPr lang="ar-SA" sz="1700" b="0" dirty="0"/>
                        <a:t>تتكون من 6 غرف نوم +مجلس رجال+مجلس نساء+مقلط+مشب+حوش+صاله+ مدخل سياره+مطبخ ومستودع+\</a:t>
                      </a:r>
                      <a:r>
                        <a:rPr lang="en-US" sz="1700" b="0" dirty="0"/>
                        <a:t>n</a:t>
                      </a:r>
                      <a:r>
                        <a:rPr lang="ar-SA" sz="1700" b="0" dirty="0"/>
                        <a:t>الملحق غرفتين نوم وصاله \</a:t>
                      </a:r>
                      <a:r>
                        <a:rPr lang="en-US" sz="1700" b="0" dirty="0"/>
                        <a:t>n</a:t>
                      </a:r>
                      <a:r>
                        <a:rPr lang="ar-SA" sz="1700" b="0" dirty="0"/>
                        <a:t>يتوفر جميع الضمانات لدي المالك \</a:t>
                      </a:r>
                      <a:r>
                        <a:rPr lang="en-US" sz="1700" b="0" dirty="0"/>
                        <a:t>n</a:t>
                      </a:r>
                      <a:r>
                        <a:rPr lang="ar-SA" sz="1700" b="0" dirty="0"/>
                        <a:t>دبلكس بناء ...</a:t>
                      </a:r>
                    </a:p>
                  </a:txBody>
                  <a:tcPr marL="119294" marR="119294" marT="59647" marB="59647" anchor="ctr">
                    <a:solidFill>
                      <a:srgbClr val="DEB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207035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FB9CA4-9262-4CD7-8384-C73AA35E9B0A}"/>
              </a:ext>
            </a:extLst>
          </p:cNvPr>
          <p:cNvSpPr/>
          <p:nvPr/>
        </p:nvSpPr>
        <p:spPr>
          <a:xfrm>
            <a:off x="8225936" y="3531637"/>
            <a:ext cx="1120042" cy="320012"/>
          </a:xfrm>
          <a:prstGeom prst="rightArrow">
            <a:avLst/>
          </a:prstGeom>
          <a:solidFill>
            <a:srgbClr val="7C56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1DAE5-70F9-4846-9FAE-3820CC7AB878}"/>
              </a:ext>
            </a:extLst>
          </p:cNvPr>
          <p:cNvSpPr/>
          <p:nvPr/>
        </p:nvSpPr>
        <p:spPr>
          <a:xfrm>
            <a:off x="9448800" y="3276600"/>
            <a:ext cx="2209800" cy="838200"/>
          </a:xfrm>
          <a:prstGeom prst="rect">
            <a:avLst/>
          </a:prstGeom>
          <a:solidFill>
            <a:srgbClr val="2F59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800" b="1" dirty="0"/>
              <a:t>6</a:t>
            </a:r>
            <a:endParaRPr lang="ar-SA" sz="4800" b="1" dirty="0"/>
          </a:p>
        </p:txBody>
      </p:sp>
    </p:spTree>
    <p:extLst>
      <p:ext uri="{BB962C8B-B14F-4D97-AF65-F5344CB8AC3E}">
        <p14:creationId xmlns:p14="http://schemas.microsoft.com/office/powerpoint/2010/main" val="2313602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685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E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833116"/>
            <a:ext cx="1015365" cy="4025265"/>
            <a:chOff x="0" y="2833116"/>
            <a:chExt cx="1015365" cy="4025265"/>
          </a:xfrm>
        </p:grpSpPr>
        <p:sp>
          <p:nvSpPr>
            <p:cNvPr id="4" name="object 4"/>
            <p:cNvSpPr/>
            <p:nvPr/>
          </p:nvSpPr>
          <p:spPr>
            <a:xfrm>
              <a:off x="0" y="4863083"/>
              <a:ext cx="1015365" cy="1995170"/>
            </a:xfrm>
            <a:custGeom>
              <a:avLst/>
              <a:gdLst/>
              <a:ahLst/>
              <a:cxnLst/>
              <a:rect l="l" t="t" r="r" b="b"/>
              <a:pathLst>
                <a:path w="1015365" h="1995170">
                  <a:moveTo>
                    <a:pt x="0" y="1994915"/>
                  </a:moveTo>
                  <a:lnTo>
                    <a:pt x="1014984" y="1994915"/>
                  </a:lnTo>
                  <a:lnTo>
                    <a:pt x="1014984" y="0"/>
                  </a:lnTo>
                  <a:lnTo>
                    <a:pt x="0" y="0"/>
                  </a:lnTo>
                  <a:lnTo>
                    <a:pt x="0" y="1994915"/>
                  </a:lnTo>
                  <a:close/>
                </a:path>
              </a:pathLst>
            </a:custGeom>
            <a:solidFill>
              <a:srgbClr val="5720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33116"/>
              <a:ext cx="1015365" cy="2030095"/>
            </a:xfrm>
            <a:custGeom>
              <a:avLst/>
              <a:gdLst/>
              <a:ahLst/>
              <a:cxnLst/>
              <a:rect l="l" t="t" r="r" b="b"/>
              <a:pathLst>
                <a:path w="1015365" h="2030095">
                  <a:moveTo>
                    <a:pt x="1014984" y="0"/>
                  </a:moveTo>
                  <a:lnTo>
                    <a:pt x="0" y="0"/>
                  </a:lnTo>
                  <a:lnTo>
                    <a:pt x="0" y="2029968"/>
                  </a:lnTo>
                  <a:lnTo>
                    <a:pt x="1014984" y="2029968"/>
                  </a:lnTo>
                  <a:lnTo>
                    <a:pt x="1014984" y="0"/>
                  </a:lnTo>
                  <a:close/>
                </a:path>
              </a:pathLst>
            </a:custGeom>
            <a:solidFill>
              <a:srgbClr val="385E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015365" cy="2842260"/>
            <a:chOff x="0" y="0"/>
            <a:chExt cx="1015365" cy="284226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1015365" cy="2030095"/>
            </a:xfrm>
            <a:custGeom>
              <a:avLst/>
              <a:gdLst/>
              <a:ahLst/>
              <a:cxnLst/>
              <a:rect l="l" t="t" r="r" b="b"/>
              <a:pathLst>
                <a:path w="1015365" h="2030095">
                  <a:moveTo>
                    <a:pt x="1014984" y="0"/>
                  </a:moveTo>
                  <a:lnTo>
                    <a:pt x="0" y="0"/>
                  </a:lnTo>
                  <a:lnTo>
                    <a:pt x="0" y="2029967"/>
                  </a:lnTo>
                  <a:lnTo>
                    <a:pt x="1014984" y="2029967"/>
                  </a:lnTo>
                  <a:lnTo>
                    <a:pt x="1014984" y="0"/>
                  </a:lnTo>
                  <a:close/>
                </a:path>
              </a:pathLst>
            </a:custGeom>
            <a:solidFill>
              <a:srgbClr val="5720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1439"/>
              <a:ext cx="903731" cy="18287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2029967"/>
              <a:ext cx="1015365" cy="812800"/>
            </a:xfrm>
            <a:custGeom>
              <a:avLst/>
              <a:gdLst/>
              <a:ahLst/>
              <a:cxnLst/>
              <a:rect l="l" t="t" r="r" b="b"/>
              <a:pathLst>
                <a:path w="1015365" h="812800">
                  <a:moveTo>
                    <a:pt x="1014984" y="0"/>
                  </a:moveTo>
                  <a:lnTo>
                    <a:pt x="0" y="0"/>
                  </a:lnTo>
                  <a:lnTo>
                    <a:pt x="0" y="812291"/>
                  </a:lnTo>
                  <a:lnTo>
                    <a:pt x="1014984" y="812291"/>
                  </a:lnTo>
                  <a:lnTo>
                    <a:pt x="1014984" y="0"/>
                  </a:lnTo>
                  <a:close/>
                </a:path>
              </a:pathLst>
            </a:custGeom>
            <a:solidFill>
              <a:srgbClr val="EB0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00584" y="2932176"/>
            <a:ext cx="914400" cy="1828800"/>
          </a:xfrm>
          <a:custGeom>
            <a:avLst/>
            <a:gdLst/>
            <a:ahLst/>
            <a:cxnLst/>
            <a:rect l="l" t="t" r="r" b="b"/>
            <a:pathLst>
              <a:path w="914400" h="1828800">
                <a:moveTo>
                  <a:pt x="914400" y="0"/>
                </a:moveTo>
                <a:lnTo>
                  <a:pt x="864659" y="1267"/>
                </a:lnTo>
                <a:lnTo>
                  <a:pt x="816822" y="5028"/>
                </a:lnTo>
                <a:lnTo>
                  <a:pt x="769707" y="11219"/>
                </a:lnTo>
                <a:lnTo>
                  <a:pt x="723378" y="19776"/>
                </a:lnTo>
                <a:lnTo>
                  <a:pt x="677897" y="30637"/>
                </a:lnTo>
                <a:lnTo>
                  <a:pt x="633328" y="43738"/>
                </a:lnTo>
                <a:lnTo>
                  <a:pt x="589734" y="59016"/>
                </a:lnTo>
                <a:lnTo>
                  <a:pt x="547177" y="76408"/>
                </a:lnTo>
                <a:lnTo>
                  <a:pt x="505722" y="95851"/>
                </a:lnTo>
                <a:lnTo>
                  <a:pt x="465431" y="117281"/>
                </a:lnTo>
                <a:lnTo>
                  <a:pt x="426367" y="140635"/>
                </a:lnTo>
                <a:lnTo>
                  <a:pt x="388593" y="165849"/>
                </a:lnTo>
                <a:lnTo>
                  <a:pt x="352173" y="192862"/>
                </a:lnTo>
                <a:lnTo>
                  <a:pt x="317170" y="221609"/>
                </a:lnTo>
                <a:lnTo>
                  <a:pt x="283646" y="252027"/>
                </a:lnTo>
                <a:lnTo>
                  <a:pt x="251665" y="284053"/>
                </a:lnTo>
                <a:lnTo>
                  <a:pt x="221289" y="317623"/>
                </a:lnTo>
                <a:lnTo>
                  <a:pt x="192583" y="352675"/>
                </a:lnTo>
                <a:lnTo>
                  <a:pt x="165609" y="389146"/>
                </a:lnTo>
                <a:lnTo>
                  <a:pt x="140430" y="426971"/>
                </a:lnTo>
                <a:lnTo>
                  <a:pt x="117110" y="466088"/>
                </a:lnTo>
                <a:lnTo>
                  <a:pt x="95711" y="506434"/>
                </a:lnTo>
                <a:lnTo>
                  <a:pt x="76297" y="547945"/>
                </a:lnTo>
                <a:lnTo>
                  <a:pt x="58930" y="590559"/>
                </a:lnTo>
                <a:lnTo>
                  <a:pt x="43674" y="634211"/>
                </a:lnTo>
                <a:lnTo>
                  <a:pt x="30592" y="678839"/>
                </a:lnTo>
                <a:lnTo>
                  <a:pt x="19747" y="724379"/>
                </a:lnTo>
                <a:lnTo>
                  <a:pt x="11202" y="770768"/>
                </a:lnTo>
                <a:lnTo>
                  <a:pt x="5021" y="817944"/>
                </a:lnTo>
                <a:lnTo>
                  <a:pt x="1265" y="865842"/>
                </a:lnTo>
                <a:lnTo>
                  <a:pt x="0" y="914400"/>
                </a:lnTo>
                <a:lnTo>
                  <a:pt x="1265" y="962957"/>
                </a:lnTo>
                <a:lnTo>
                  <a:pt x="5021" y="1010855"/>
                </a:lnTo>
                <a:lnTo>
                  <a:pt x="11202" y="1058031"/>
                </a:lnTo>
                <a:lnTo>
                  <a:pt x="19747" y="1104420"/>
                </a:lnTo>
                <a:lnTo>
                  <a:pt x="30592" y="1149960"/>
                </a:lnTo>
                <a:lnTo>
                  <a:pt x="43674" y="1194588"/>
                </a:lnTo>
                <a:lnTo>
                  <a:pt x="58930" y="1238240"/>
                </a:lnTo>
                <a:lnTo>
                  <a:pt x="76297" y="1280854"/>
                </a:lnTo>
                <a:lnTo>
                  <a:pt x="95711" y="1322365"/>
                </a:lnTo>
                <a:lnTo>
                  <a:pt x="117110" y="1362711"/>
                </a:lnTo>
                <a:lnTo>
                  <a:pt x="140430" y="1401828"/>
                </a:lnTo>
                <a:lnTo>
                  <a:pt x="165609" y="1439653"/>
                </a:lnTo>
                <a:lnTo>
                  <a:pt x="192583" y="1476124"/>
                </a:lnTo>
                <a:lnTo>
                  <a:pt x="221289" y="1511176"/>
                </a:lnTo>
                <a:lnTo>
                  <a:pt x="251665" y="1544746"/>
                </a:lnTo>
                <a:lnTo>
                  <a:pt x="283646" y="1576772"/>
                </a:lnTo>
                <a:lnTo>
                  <a:pt x="317170" y="1607190"/>
                </a:lnTo>
                <a:lnTo>
                  <a:pt x="352173" y="1635937"/>
                </a:lnTo>
                <a:lnTo>
                  <a:pt x="388593" y="1662950"/>
                </a:lnTo>
                <a:lnTo>
                  <a:pt x="426367" y="1688164"/>
                </a:lnTo>
                <a:lnTo>
                  <a:pt x="465431" y="1711518"/>
                </a:lnTo>
                <a:lnTo>
                  <a:pt x="505722" y="1732948"/>
                </a:lnTo>
                <a:lnTo>
                  <a:pt x="547177" y="1752391"/>
                </a:lnTo>
                <a:lnTo>
                  <a:pt x="589734" y="1769783"/>
                </a:lnTo>
                <a:lnTo>
                  <a:pt x="633328" y="1785061"/>
                </a:lnTo>
                <a:lnTo>
                  <a:pt x="677897" y="1798162"/>
                </a:lnTo>
                <a:lnTo>
                  <a:pt x="723378" y="1809023"/>
                </a:lnTo>
                <a:lnTo>
                  <a:pt x="769707" y="1817580"/>
                </a:lnTo>
                <a:lnTo>
                  <a:pt x="816822" y="1823771"/>
                </a:lnTo>
                <a:lnTo>
                  <a:pt x="864659" y="1827532"/>
                </a:lnTo>
                <a:lnTo>
                  <a:pt x="913155" y="1828800"/>
                </a:lnTo>
                <a:lnTo>
                  <a:pt x="914400" y="1828673"/>
                </a:lnTo>
                <a:lnTo>
                  <a:pt x="914400" y="0"/>
                </a:lnTo>
                <a:close/>
              </a:path>
            </a:pathLst>
          </a:custGeom>
          <a:solidFill>
            <a:srgbClr val="D4D2D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5" y="4931194"/>
            <a:ext cx="904240" cy="1818913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66417" y="863600"/>
            <a:ext cx="19100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pc="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OOLS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276600" y="1920353"/>
            <a:ext cx="21329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AA1F6F"/>
                </a:solidFill>
                <a:latin typeface="Tahoma"/>
                <a:cs typeface="Tahoma"/>
              </a:rPr>
              <a:t>P</a:t>
            </a:r>
            <a:r>
              <a:rPr lang="en-US" sz="2000" b="1" spc="-10" dirty="0">
                <a:solidFill>
                  <a:srgbClr val="AA1F6F"/>
                </a:solidFill>
                <a:latin typeface="Tahoma"/>
                <a:cs typeface="Tahoma"/>
              </a:rPr>
              <a:t>YTHON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6711" y="2326046"/>
            <a:ext cx="1780924" cy="2317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 algn="l" rtl="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pc="60" dirty="0" err="1">
                <a:latin typeface="Trebuchet MS" panose="020B0603020202020204" pitchFamily="34" charset="0"/>
                <a:cs typeface="Tahoma"/>
              </a:rPr>
              <a:t>Jupyter</a:t>
            </a:r>
            <a:endParaRPr lang="en-US" spc="60" dirty="0">
              <a:latin typeface="Trebuchet MS" panose="020B0603020202020204" pitchFamily="34" charset="0"/>
              <a:cs typeface="Tahoma"/>
            </a:endParaRPr>
          </a:p>
          <a:p>
            <a:pPr marL="298450" indent="-285750" algn="l" rtl="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pc="60" dirty="0">
                <a:latin typeface="Trebuchet MS" panose="020B0603020202020204" pitchFamily="34" charset="0"/>
                <a:cs typeface="Tahoma"/>
              </a:rPr>
              <a:t>Pandas</a:t>
            </a:r>
          </a:p>
          <a:p>
            <a:pPr marL="298450" indent="-285750" algn="l" rtl="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pc="60" dirty="0" err="1">
                <a:latin typeface="Trebuchet MS" panose="020B0603020202020204" pitchFamily="34" charset="0"/>
                <a:cs typeface="Tahoma"/>
              </a:rPr>
              <a:t>Numpy</a:t>
            </a:r>
            <a:endParaRPr lang="en-US" spc="60" dirty="0">
              <a:latin typeface="Trebuchet MS" panose="020B0603020202020204" pitchFamily="34" charset="0"/>
              <a:cs typeface="Tahoma"/>
            </a:endParaRPr>
          </a:p>
          <a:p>
            <a:pPr marL="298450" indent="-285750" algn="l" rtl="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cs typeface="Tahoma"/>
              </a:rPr>
              <a:t>Seaborn</a:t>
            </a:r>
          </a:p>
          <a:p>
            <a:pPr marL="298450" indent="-285750" algn="l" rtl="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Trebuchet MS" panose="020B0603020202020204" pitchFamily="34" charset="0"/>
                <a:cs typeface="Tahoma"/>
              </a:rPr>
              <a:t>Sklearn</a:t>
            </a:r>
            <a:endParaRPr lang="en-US" dirty="0">
              <a:latin typeface="Trebuchet MS" panose="020B0603020202020204" pitchFamily="34" charset="0"/>
              <a:cs typeface="Tahoma"/>
            </a:endParaRPr>
          </a:p>
          <a:p>
            <a:pPr marL="298450" indent="-285750" algn="l" rtl="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cs typeface="Tahoma"/>
              </a:rPr>
              <a:t>Re</a:t>
            </a:r>
          </a:p>
          <a:p>
            <a:pPr marL="298450" indent="-285750" algn="l" rtl="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Trebuchet MS" panose="020B0603020202020204" pitchFamily="34" charset="0"/>
                <a:cs typeface="Tahoma"/>
              </a:rPr>
              <a:t>GeoPandas</a:t>
            </a:r>
            <a:endParaRPr lang="en-US" dirty="0">
              <a:latin typeface="Trebuchet MS" panose="020B0603020202020204" pitchFamily="34" charset="0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endParaRPr dirty="0">
              <a:latin typeface="Trebuchet MS" panose="020B0603020202020204" pitchFamily="34" charset="0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02948" y="6445402"/>
            <a:ext cx="179452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30" dirty="0">
                <a:solidFill>
                  <a:srgbClr val="404040"/>
                </a:solidFill>
                <a:latin typeface="Tahoma"/>
                <a:cs typeface="Tahoma"/>
              </a:rPr>
              <a:t>13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07740" y="5006340"/>
            <a:ext cx="190182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10" dirty="0">
                <a:solidFill>
                  <a:srgbClr val="AA1F6F"/>
                </a:solidFill>
                <a:latin typeface="Tahoma"/>
                <a:cs typeface="Tahoma"/>
              </a:rPr>
              <a:t>POWER POINT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29436" y="1920238"/>
            <a:ext cx="12033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85" dirty="0">
                <a:solidFill>
                  <a:srgbClr val="AA1F6F"/>
                </a:solidFill>
                <a:latin typeface="Tahoma"/>
                <a:cs typeface="Tahoma"/>
              </a:rPr>
              <a:t>NOTION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90970" y="2326046"/>
            <a:ext cx="301269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114" dirty="0">
                <a:latin typeface="Trebuchet MS" panose="020B0603020202020204" pitchFamily="34" charset="0"/>
                <a:cs typeface="Tahoma"/>
              </a:rPr>
              <a:t>For planning and management</a:t>
            </a:r>
            <a:endParaRPr dirty="0">
              <a:latin typeface="Trebuchet MS" panose="020B0603020202020204" pitchFamily="34" charset="0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11487" y="5474540"/>
            <a:ext cx="289433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70" dirty="0">
                <a:latin typeface="Trebuchet MS" panose="020B0603020202020204" pitchFamily="34" charset="0"/>
                <a:cs typeface="Tahoma"/>
              </a:rPr>
              <a:t>Presentation the project</a:t>
            </a:r>
            <a:endParaRPr dirty="0">
              <a:latin typeface="Trebuchet MS" panose="020B0603020202020204" pitchFamily="34" charset="0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78208" y="5006340"/>
            <a:ext cx="82359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30" dirty="0">
                <a:solidFill>
                  <a:srgbClr val="AA1F6F"/>
                </a:solidFill>
                <a:latin typeface="Tahoma"/>
                <a:cs typeface="Tahoma"/>
              </a:rPr>
              <a:t>ZOOM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46901" y="5407977"/>
            <a:ext cx="207962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5" dirty="0">
                <a:solidFill>
                  <a:srgbClr val="1F2023"/>
                </a:solidFill>
                <a:latin typeface="Trebuchet MS" panose="020B0603020202020204" pitchFamily="34" charset="0"/>
                <a:cs typeface="Arial MT"/>
              </a:rPr>
              <a:t>Group meetings</a:t>
            </a:r>
            <a:endParaRPr dirty="0">
              <a:latin typeface="Trebuchet MS" panose="020B0603020202020204" pitchFamily="34" charset="0"/>
              <a:cs typeface="Arial MT"/>
            </a:endParaRPr>
          </a:p>
        </p:txBody>
      </p:sp>
      <p:sp>
        <p:nvSpPr>
          <p:cNvPr id="27" name="object 31">
            <a:extLst>
              <a:ext uri="{FF2B5EF4-FFF2-40B4-BE49-F238E27FC236}">
                <a16:creationId xmlns:a16="http://schemas.microsoft.com/office/drawing/2014/main" id="{94080938-CA72-4A58-9B49-E01103E46813}"/>
              </a:ext>
            </a:extLst>
          </p:cNvPr>
          <p:cNvSpPr txBox="1"/>
          <p:nvPr/>
        </p:nvSpPr>
        <p:spPr>
          <a:xfrm>
            <a:off x="1217484" y="6449890"/>
            <a:ext cx="697866" cy="16158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sz="1000" spc="25" dirty="0">
                <a:solidFill>
                  <a:srgbClr val="404040"/>
                </a:solidFill>
                <a:latin typeface="Tahoma"/>
                <a:cs typeface="Tahoma"/>
              </a:rPr>
              <a:t>2 Dec 2021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BEBAC6"/>
          </a:solidFill>
        </p:spPr>
        <p:txBody>
          <a:bodyPr wrap="square" lIns="0" tIns="0" rIns="0" bIns="0" rtlCol="0"/>
          <a:lstStyle/>
          <a:p>
            <a:endParaRPr lang="ar-SA" dirty="0"/>
          </a:p>
        </p:txBody>
      </p:sp>
      <p:sp>
        <p:nvSpPr>
          <p:cNvPr id="3" name="object 3"/>
          <p:cNvSpPr/>
          <p:nvPr/>
        </p:nvSpPr>
        <p:spPr>
          <a:xfrm>
            <a:off x="1138643" y="8002"/>
            <a:ext cx="2854960" cy="1423035"/>
          </a:xfrm>
          <a:custGeom>
            <a:avLst/>
            <a:gdLst/>
            <a:ahLst/>
            <a:cxnLst/>
            <a:rect l="l" t="t" r="r" b="b"/>
            <a:pathLst>
              <a:path w="2854960" h="1423035">
                <a:moveTo>
                  <a:pt x="2825829" y="28803"/>
                </a:moveTo>
                <a:lnTo>
                  <a:pt x="2854592" y="0"/>
                </a:lnTo>
                <a:lnTo>
                  <a:pt x="0" y="1777"/>
                </a:lnTo>
                <a:lnTo>
                  <a:pt x="28807" y="30544"/>
                </a:lnTo>
                <a:lnTo>
                  <a:pt x="2825829" y="28803"/>
                </a:lnTo>
                <a:close/>
              </a:path>
              <a:path w="2854960" h="1423035">
                <a:moveTo>
                  <a:pt x="2765105" y="89612"/>
                </a:moveTo>
                <a:lnTo>
                  <a:pt x="2793870" y="60807"/>
                </a:lnTo>
                <a:lnTo>
                  <a:pt x="60816" y="62509"/>
                </a:lnTo>
                <a:lnTo>
                  <a:pt x="89621" y="91273"/>
                </a:lnTo>
                <a:lnTo>
                  <a:pt x="2765105" y="89612"/>
                </a:lnTo>
                <a:close/>
              </a:path>
              <a:path w="2854960" h="1423035">
                <a:moveTo>
                  <a:pt x="2705183" y="149618"/>
                </a:moveTo>
                <a:lnTo>
                  <a:pt x="2733946" y="120815"/>
                </a:lnTo>
                <a:lnTo>
                  <a:pt x="122430" y="122443"/>
                </a:lnTo>
                <a:lnTo>
                  <a:pt x="151238" y="151210"/>
                </a:lnTo>
                <a:lnTo>
                  <a:pt x="150441" y="152007"/>
                </a:lnTo>
                <a:lnTo>
                  <a:pt x="2705183" y="149618"/>
                </a:lnTo>
                <a:close/>
              </a:path>
              <a:path w="2854960" h="1423035">
                <a:moveTo>
                  <a:pt x="2644458" y="210429"/>
                </a:moveTo>
                <a:lnTo>
                  <a:pt x="2673227" y="181619"/>
                </a:lnTo>
                <a:lnTo>
                  <a:pt x="183243" y="183171"/>
                </a:lnTo>
                <a:lnTo>
                  <a:pt x="212057" y="211944"/>
                </a:lnTo>
                <a:lnTo>
                  <a:pt x="211261" y="212742"/>
                </a:lnTo>
                <a:lnTo>
                  <a:pt x="2644458" y="210429"/>
                </a:lnTo>
                <a:close/>
              </a:path>
              <a:path w="2854960" h="1423035">
                <a:moveTo>
                  <a:pt x="2583739" y="271233"/>
                </a:moveTo>
                <a:lnTo>
                  <a:pt x="2612502" y="242430"/>
                </a:lnTo>
                <a:lnTo>
                  <a:pt x="242469" y="243906"/>
                </a:lnTo>
                <a:lnTo>
                  <a:pt x="271276" y="272673"/>
                </a:lnTo>
                <a:lnTo>
                  <a:pt x="2583739" y="271233"/>
                </a:lnTo>
                <a:close/>
              </a:path>
              <a:path w="2854960" h="1423035">
                <a:moveTo>
                  <a:pt x="2523014" y="332043"/>
                </a:moveTo>
                <a:lnTo>
                  <a:pt x="2551776" y="303240"/>
                </a:lnTo>
                <a:lnTo>
                  <a:pt x="303282" y="304634"/>
                </a:lnTo>
                <a:lnTo>
                  <a:pt x="332089" y="333401"/>
                </a:lnTo>
                <a:lnTo>
                  <a:pt x="2523014" y="332043"/>
                </a:lnTo>
                <a:close/>
              </a:path>
              <a:path w="2854960" h="1423035">
                <a:moveTo>
                  <a:pt x="2463091" y="392050"/>
                </a:moveTo>
                <a:lnTo>
                  <a:pt x="2491854" y="363247"/>
                </a:lnTo>
                <a:lnTo>
                  <a:pt x="364898" y="364571"/>
                </a:lnTo>
                <a:lnTo>
                  <a:pt x="393705" y="393338"/>
                </a:lnTo>
                <a:lnTo>
                  <a:pt x="392909" y="394136"/>
                </a:lnTo>
                <a:lnTo>
                  <a:pt x="2463091" y="392050"/>
                </a:lnTo>
                <a:close/>
              </a:path>
              <a:path w="2854960" h="1423035">
                <a:moveTo>
                  <a:pt x="2402373" y="452854"/>
                </a:moveTo>
                <a:lnTo>
                  <a:pt x="2431135" y="424051"/>
                </a:lnTo>
                <a:lnTo>
                  <a:pt x="424117" y="425300"/>
                </a:lnTo>
                <a:lnTo>
                  <a:pt x="452924" y="454067"/>
                </a:lnTo>
                <a:lnTo>
                  <a:pt x="2402373" y="452854"/>
                </a:lnTo>
                <a:close/>
              </a:path>
              <a:path w="2854960" h="1423035">
                <a:moveTo>
                  <a:pt x="2341647" y="513664"/>
                </a:moveTo>
                <a:lnTo>
                  <a:pt x="2370410" y="484861"/>
                </a:lnTo>
                <a:lnTo>
                  <a:pt x="484936" y="486034"/>
                </a:lnTo>
                <a:lnTo>
                  <a:pt x="513744" y="514801"/>
                </a:lnTo>
                <a:lnTo>
                  <a:pt x="2341647" y="513664"/>
                </a:lnTo>
                <a:close/>
              </a:path>
              <a:path w="2854960" h="1423035">
                <a:moveTo>
                  <a:pt x="2280922" y="574475"/>
                </a:moveTo>
                <a:lnTo>
                  <a:pt x="2309691" y="545665"/>
                </a:lnTo>
                <a:lnTo>
                  <a:pt x="545749" y="546762"/>
                </a:lnTo>
                <a:lnTo>
                  <a:pt x="574557" y="575529"/>
                </a:lnTo>
                <a:lnTo>
                  <a:pt x="2280922" y="574475"/>
                </a:lnTo>
                <a:close/>
              </a:path>
              <a:path w="2854960" h="1423035">
                <a:moveTo>
                  <a:pt x="2220999" y="634481"/>
                </a:moveTo>
                <a:lnTo>
                  <a:pt x="2249762" y="605678"/>
                </a:lnTo>
                <a:lnTo>
                  <a:pt x="607366" y="606699"/>
                </a:lnTo>
                <a:lnTo>
                  <a:pt x="636173" y="635466"/>
                </a:lnTo>
                <a:lnTo>
                  <a:pt x="635377" y="636264"/>
                </a:lnTo>
                <a:lnTo>
                  <a:pt x="2220999" y="634481"/>
                </a:lnTo>
                <a:close/>
              </a:path>
              <a:path w="2854960" h="1423035">
                <a:moveTo>
                  <a:pt x="2160287" y="695278"/>
                </a:moveTo>
                <a:lnTo>
                  <a:pt x="2189037" y="666489"/>
                </a:lnTo>
                <a:lnTo>
                  <a:pt x="666598" y="667441"/>
                </a:lnTo>
                <a:lnTo>
                  <a:pt x="695392" y="696195"/>
                </a:lnTo>
                <a:lnTo>
                  <a:pt x="2160287" y="695278"/>
                </a:lnTo>
                <a:close/>
              </a:path>
              <a:path w="2854960" h="1423035">
                <a:moveTo>
                  <a:pt x="2099535" y="756116"/>
                </a:moveTo>
                <a:lnTo>
                  <a:pt x="2128351" y="727259"/>
                </a:lnTo>
                <a:lnTo>
                  <a:pt x="727378" y="728136"/>
                </a:lnTo>
                <a:lnTo>
                  <a:pt x="756238" y="756956"/>
                </a:lnTo>
                <a:lnTo>
                  <a:pt x="2099535" y="756116"/>
                </a:lnTo>
                <a:close/>
              </a:path>
              <a:path w="2854960" h="1423035">
                <a:moveTo>
                  <a:pt x="2039646" y="816089"/>
                </a:moveTo>
                <a:lnTo>
                  <a:pt x="2068396" y="787299"/>
                </a:lnTo>
                <a:lnTo>
                  <a:pt x="789021" y="788099"/>
                </a:lnTo>
                <a:lnTo>
                  <a:pt x="817815" y="816853"/>
                </a:lnTo>
                <a:lnTo>
                  <a:pt x="817018" y="817651"/>
                </a:lnTo>
                <a:lnTo>
                  <a:pt x="2039646" y="816089"/>
                </a:lnTo>
                <a:close/>
              </a:path>
              <a:path w="2854960" h="1423035">
                <a:moveTo>
                  <a:pt x="1978894" y="876926"/>
                </a:moveTo>
                <a:lnTo>
                  <a:pt x="2007644" y="848136"/>
                </a:lnTo>
                <a:lnTo>
                  <a:pt x="849801" y="848794"/>
                </a:lnTo>
                <a:lnTo>
                  <a:pt x="878661" y="877614"/>
                </a:lnTo>
                <a:lnTo>
                  <a:pt x="877864" y="878412"/>
                </a:lnTo>
                <a:lnTo>
                  <a:pt x="1978894" y="876926"/>
                </a:lnTo>
                <a:close/>
              </a:path>
              <a:path w="2854960" h="1423035">
                <a:moveTo>
                  <a:pt x="1918209" y="937697"/>
                </a:moveTo>
                <a:lnTo>
                  <a:pt x="1946958" y="908907"/>
                </a:lnTo>
                <a:lnTo>
                  <a:pt x="909052" y="909556"/>
                </a:lnTo>
                <a:lnTo>
                  <a:pt x="937846" y="938310"/>
                </a:lnTo>
                <a:lnTo>
                  <a:pt x="1918209" y="937697"/>
                </a:lnTo>
                <a:close/>
              </a:path>
              <a:path w="2854960" h="1423035">
                <a:moveTo>
                  <a:pt x="1857457" y="998534"/>
                </a:moveTo>
                <a:lnTo>
                  <a:pt x="1886206" y="969744"/>
                </a:lnTo>
                <a:lnTo>
                  <a:pt x="969899" y="970318"/>
                </a:lnTo>
                <a:lnTo>
                  <a:pt x="998693" y="999071"/>
                </a:lnTo>
                <a:lnTo>
                  <a:pt x="1857457" y="998534"/>
                </a:lnTo>
                <a:close/>
              </a:path>
              <a:path w="2854960" h="1423035">
                <a:moveTo>
                  <a:pt x="1797568" y="1058507"/>
                </a:moveTo>
                <a:lnTo>
                  <a:pt x="1826317" y="1029717"/>
                </a:lnTo>
                <a:lnTo>
                  <a:pt x="1031475" y="1030214"/>
                </a:lnTo>
                <a:lnTo>
                  <a:pt x="1060269" y="1058968"/>
                </a:lnTo>
                <a:lnTo>
                  <a:pt x="1059472" y="1059766"/>
                </a:lnTo>
                <a:lnTo>
                  <a:pt x="1797568" y="1058507"/>
                </a:lnTo>
                <a:close/>
              </a:path>
              <a:path w="2854960" h="1423035">
                <a:moveTo>
                  <a:pt x="1736816" y="1119344"/>
                </a:moveTo>
                <a:lnTo>
                  <a:pt x="1765565" y="1090554"/>
                </a:lnTo>
                <a:lnTo>
                  <a:pt x="1091525" y="1091773"/>
                </a:lnTo>
                <a:lnTo>
                  <a:pt x="1119521" y="1119730"/>
                </a:lnTo>
                <a:lnTo>
                  <a:pt x="1736816" y="1119344"/>
                </a:lnTo>
                <a:close/>
              </a:path>
              <a:path w="2854960" h="1423035">
                <a:moveTo>
                  <a:pt x="1676130" y="1180115"/>
                </a:moveTo>
                <a:lnTo>
                  <a:pt x="1704879" y="1151325"/>
                </a:lnTo>
                <a:lnTo>
                  <a:pt x="1151507" y="1151671"/>
                </a:lnTo>
                <a:lnTo>
                  <a:pt x="1180301" y="1180425"/>
                </a:lnTo>
                <a:lnTo>
                  <a:pt x="1676130" y="1180115"/>
                </a:lnTo>
                <a:close/>
              </a:path>
              <a:path w="2854960" h="1423035">
                <a:moveTo>
                  <a:pt x="1615378" y="1240952"/>
                </a:moveTo>
                <a:lnTo>
                  <a:pt x="1644127" y="1212162"/>
                </a:lnTo>
                <a:lnTo>
                  <a:pt x="1212353" y="1212432"/>
                </a:lnTo>
                <a:lnTo>
                  <a:pt x="1241147" y="1241186"/>
                </a:lnTo>
                <a:lnTo>
                  <a:pt x="1615378" y="1240952"/>
                </a:lnTo>
                <a:close/>
              </a:path>
              <a:path w="2854960" h="1423035">
                <a:moveTo>
                  <a:pt x="1555423" y="1300991"/>
                </a:moveTo>
                <a:lnTo>
                  <a:pt x="1584238" y="1272135"/>
                </a:lnTo>
                <a:lnTo>
                  <a:pt x="1273930" y="1272329"/>
                </a:lnTo>
                <a:lnTo>
                  <a:pt x="1302724" y="1301083"/>
                </a:lnTo>
                <a:lnTo>
                  <a:pt x="1301927" y="1301881"/>
                </a:lnTo>
                <a:lnTo>
                  <a:pt x="1555423" y="1300991"/>
                </a:lnTo>
                <a:close/>
              </a:path>
              <a:path w="2854960" h="1423035">
                <a:moveTo>
                  <a:pt x="1494737" y="1361762"/>
                </a:moveTo>
                <a:lnTo>
                  <a:pt x="1523486" y="1332972"/>
                </a:lnTo>
                <a:lnTo>
                  <a:pt x="1333181" y="1333092"/>
                </a:lnTo>
                <a:lnTo>
                  <a:pt x="1361975" y="1361845"/>
                </a:lnTo>
                <a:lnTo>
                  <a:pt x="1494737" y="1361762"/>
                </a:lnTo>
                <a:close/>
              </a:path>
              <a:path w="2854960" h="1423035">
                <a:moveTo>
                  <a:pt x="1433985" y="1422599"/>
                </a:moveTo>
                <a:lnTo>
                  <a:pt x="1462801" y="1393743"/>
                </a:lnTo>
                <a:lnTo>
                  <a:pt x="1393961" y="1393786"/>
                </a:lnTo>
                <a:lnTo>
                  <a:pt x="1422822" y="1422606"/>
                </a:lnTo>
                <a:lnTo>
                  <a:pt x="1433985" y="1422599"/>
                </a:lnTo>
                <a:close/>
              </a:path>
            </a:pathLst>
          </a:custGeom>
          <a:solidFill>
            <a:srgbClr val="57205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37846"/>
            <a:ext cx="4038600" cy="6821805"/>
            <a:chOff x="0" y="37846"/>
            <a:chExt cx="4038600" cy="6821805"/>
          </a:xfrm>
        </p:grpSpPr>
        <p:sp>
          <p:nvSpPr>
            <p:cNvPr id="5" name="object 5"/>
            <p:cNvSpPr/>
            <p:nvPr/>
          </p:nvSpPr>
          <p:spPr>
            <a:xfrm>
              <a:off x="2612415" y="2942540"/>
              <a:ext cx="1426210" cy="2854960"/>
            </a:xfrm>
            <a:custGeom>
              <a:avLst/>
              <a:gdLst/>
              <a:ahLst/>
              <a:cxnLst/>
              <a:rect l="l" t="t" r="r" b="b"/>
              <a:pathLst>
                <a:path w="1426210" h="2854960">
                  <a:moveTo>
                    <a:pt x="1397201" y="2825810"/>
                  </a:moveTo>
                  <a:lnTo>
                    <a:pt x="1426075" y="2854502"/>
                  </a:lnTo>
                  <a:lnTo>
                    <a:pt x="1417297" y="0"/>
                  </a:lnTo>
                  <a:lnTo>
                    <a:pt x="1388601" y="28877"/>
                  </a:lnTo>
                  <a:lnTo>
                    <a:pt x="1397201" y="2825810"/>
                  </a:lnTo>
                  <a:close/>
                </a:path>
                <a:path w="1426210" h="2854960">
                  <a:moveTo>
                    <a:pt x="1336246" y="2765238"/>
                  </a:moveTo>
                  <a:lnTo>
                    <a:pt x="1365120" y="2793931"/>
                  </a:lnTo>
                  <a:lnTo>
                    <a:pt x="1356716" y="60964"/>
                  </a:lnTo>
                  <a:lnTo>
                    <a:pt x="1328023" y="89838"/>
                  </a:lnTo>
                  <a:lnTo>
                    <a:pt x="1336246" y="2765238"/>
                  </a:lnTo>
                  <a:close/>
                </a:path>
                <a:path w="1426210" h="2854960">
                  <a:moveTo>
                    <a:pt x="1276094" y="2705464"/>
                  </a:moveTo>
                  <a:lnTo>
                    <a:pt x="1304967" y="2734156"/>
                  </a:lnTo>
                  <a:lnTo>
                    <a:pt x="1296935" y="122723"/>
                  </a:lnTo>
                  <a:lnTo>
                    <a:pt x="1268239" y="151600"/>
                  </a:lnTo>
                  <a:lnTo>
                    <a:pt x="1267440" y="150805"/>
                  </a:lnTo>
                  <a:lnTo>
                    <a:pt x="1276094" y="2705464"/>
                  </a:lnTo>
                  <a:close/>
                </a:path>
                <a:path w="1426210" h="2854960">
                  <a:moveTo>
                    <a:pt x="1215137" y="2644890"/>
                  </a:moveTo>
                  <a:lnTo>
                    <a:pt x="1244016" y="2673588"/>
                  </a:lnTo>
                  <a:lnTo>
                    <a:pt x="1236358" y="183683"/>
                  </a:lnTo>
                  <a:lnTo>
                    <a:pt x="1207656" y="212566"/>
                  </a:lnTo>
                  <a:lnTo>
                    <a:pt x="1206856" y="211772"/>
                  </a:lnTo>
                  <a:lnTo>
                    <a:pt x="1215137" y="2644890"/>
                  </a:lnTo>
                  <a:close/>
                </a:path>
                <a:path w="1426210" h="2854960">
                  <a:moveTo>
                    <a:pt x="1154186" y="2584322"/>
                  </a:moveTo>
                  <a:lnTo>
                    <a:pt x="1183058" y="2613013"/>
                  </a:lnTo>
                  <a:lnTo>
                    <a:pt x="1175769" y="243055"/>
                  </a:lnTo>
                  <a:lnTo>
                    <a:pt x="1147074" y="271932"/>
                  </a:lnTo>
                  <a:lnTo>
                    <a:pt x="1154186" y="2584322"/>
                  </a:lnTo>
                  <a:close/>
                </a:path>
                <a:path w="1426210" h="2854960">
                  <a:moveTo>
                    <a:pt x="1093228" y="2523747"/>
                  </a:moveTo>
                  <a:lnTo>
                    <a:pt x="1122100" y="2552439"/>
                  </a:lnTo>
                  <a:lnTo>
                    <a:pt x="1115192" y="304015"/>
                  </a:lnTo>
                  <a:lnTo>
                    <a:pt x="1086497" y="332892"/>
                  </a:lnTo>
                  <a:lnTo>
                    <a:pt x="1093228" y="2523747"/>
                  </a:lnTo>
                  <a:close/>
                </a:path>
                <a:path w="1426210" h="2854960">
                  <a:moveTo>
                    <a:pt x="1033077" y="2463974"/>
                  </a:moveTo>
                  <a:lnTo>
                    <a:pt x="1061949" y="2492665"/>
                  </a:lnTo>
                  <a:lnTo>
                    <a:pt x="1055408" y="365777"/>
                  </a:lnTo>
                  <a:lnTo>
                    <a:pt x="1026713" y="394654"/>
                  </a:lnTo>
                  <a:lnTo>
                    <a:pt x="1025913" y="393859"/>
                  </a:lnTo>
                  <a:lnTo>
                    <a:pt x="1033077" y="2463974"/>
                  </a:lnTo>
                  <a:close/>
                </a:path>
                <a:path w="1426210" h="2854960">
                  <a:moveTo>
                    <a:pt x="972125" y="2403406"/>
                  </a:moveTo>
                  <a:lnTo>
                    <a:pt x="1000998" y="2432098"/>
                  </a:lnTo>
                  <a:lnTo>
                    <a:pt x="994827" y="425142"/>
                  </a:lnTo>
                  <a:lnTo>
                    <a:pt x="966131" y="454019"/>
                  </a:lnTo>
                  <a:lnTo>
                    <a:pt x="972125" y="2403406"/>
                  </a:lnTo>
                  <a:close/>
                </a:path>
                <a:path w="1426210" h="2854960">
                  <a:moveTo>
                    <a:pt x="911168" y="2342832"/>
                  </a:moveTo>
                  <a:lnTo>
                    <a:pt x="940040" y="2371523"/>
                  </a:lnTo>
                  <a:lnTo>
                    <a:pt x="934243" y="486109"/>
                  </a:lnTo>
                  <a:lnTo>
                    <a:pt x="905548" y="514986"/>
                  </a:lnTo>
                  <a:lnTo>
                    <a:pt x="911168" y="2342832"/>
                  </a:lnTo>
                  <a:close/>
                </a:path>
                <a:path w="1426210" h="2854960">
                  <a:moveTo>
                    <a:pt x="850210" y="2282257"/>
                  </a:moveTo>
                  <a:lnTo>
                    <a:pt x="879089" y="2310955"/>
                  </a:lnTo>
                  <a:lnTo>
                    <a:pt x="873666" y="547070"/>
                  </a:lnTo>
                  <a:lnTo>
                    <a:pt x="844971" y="575947"/>
                  </a:lnTo>
                  <a:lnTo>
                    <a:pt x="850210" y="2282257"/>
                  </a:lnTo>
                  <a:close/>
                </a:path>
                <a:path w="1426210" h="2854960">
                  <a:moveTo>
                    <a:pt x="790059" y="2222484"/>
                  </a:moveTo>
                  <a:lnTo>
                    <a:pt x="818931" y="2251175"/>
                  </a:lnTo>
                  <a:lnTo>
                    <a:pt x="813882" y="608831"/>
                  </a:lnTo>
                  <a:lnTo>
                    <a:pt x="785187" y="637708"/>
                  </a:lnTo>
                  <a:lnTo>
                    <a:pt x="784387" y="636913"/>
                  </a:lnTo>
                  <a:lnTo>
                    <a:pt x="790059" y="2222484"/>
                  </a:lnTo>
                  <a:close/>
                </a:path>
                <a:path w="1426210" h="2854960">
                  <a:moveTo>
                    <a:pt x="729114" y="2161923"/>
                  </a:moveTo>
                  <a:lnTo>
                    <a:pt x="757973" y="2190601"/>
                  </a:lnTo>
                  <a:lnTo>
                    <a:pt x="753287" y="668210"/>
                  </a:lnTo>
                  <a:lnTo>
                    <a:pt x="724605" y="697074"/>
                  </a:lnTo>
                  <a:lnTo>
                    <a:pt x="729114" y="2161923"/>
                  </a:lnTo>
                  <a:close/>
                </a:path>
                <a:path w="1426210" h="2854960">
                  <a:moveTo>
                    <a:pt x="668130" y="2101322"/>
                  </a:moveTo>
                  <a:lnTo>
                    <a:pt x="697056" y="2130066"/>
                  </a:lnTo>
                  <a:lnTo>
                    <a:pt x="692743" y="729137"/>
                  </a:lnTo>
                  <a:lnTo>
                    <a:pt x="663995" y="758067"/>
                  </a:lnTo>
                  <a:lnTo>
                    <a:pt x="668130" y="2101322"/>
                  </a:lnTo>
                  <a:close/>
                </a:path>
                <a:path w="1426210" h="2854960">
                  <a:moveTo>
                    <a:pt x="608012" y="2041582"/>
                  </a:moveTo>
                  <a:lnTo>
                    <a:pt x="636871" y="2070260"/>
                  </a:lnTo>
                  <a:lnTo>
                    <a:pt x="632933" y="790925"/>
                  </a:lnTo>
                  <a:lnTo>
                    <a:pt x="604251" y="819789"/>
                  </a:lnTo>
                  <a:lnTo>
                    <a:pt x="603451" y="818994"/>
                  </a:lnTo>
                  <a:lnTo>
                    <a:pt x="608012" y="2041582"/>
                  </a:lnTo>
                  <a:close/>
                </a:path>
                <a:path w="1426210" h="2854960">
                  <a:moveTo>
                    <a:pt x="547027" y="1980981"/>
                  </a:moveTo>
                  <a:lnTo>
                    <a:pt x="575887" y="2009659"/>
                  </a:lnTo>
                  <a:lnTo>
                    <a:pt x="572389" y="851852"/>
                  </a:lnTo>
                  <a:lnTo>
                    <a:pt x="543641" y="880783"/>
                  </a:lnTo>
                  <a:lnTo>
                    <a:pt x="542841" y="879988"/>
                  </a:lnTo>
                  <a:lnTo>
                    <a:pt x="547027" y="1980981"/>
                  </a:lnTo>
                  <a:close/>
                </a:path>
                <a:path w="1426210" h="2854960">
                  <a:moveTo>
                    <a:pt x="486110" y="1920446"/>
                  </a:moveTo>
                  <a:lnTo>
                    <a:pt x="514969" y="1949124"/>
                  </a:lnTo>
                  <a:lnTo>
                    <a:pt x="511774" y="911251"/>
                  </a:lnTo>
                  <a:lnTo>
                    <a:pt x="483092" y="940115"/>
                  </a:lnTo>
                  <a:lnTo>
                    <a:pt x="486110" y="1920446"/>
                  </a:lnTo>
                  <a:close/>
                </a:path>
                <a:path w="1426210" h="2854960">
                  <a:moveTo>
                    <a:pt x="425125" y="1859845"/>
                  </a:moveTo>
                  <a:lnTo>
                    <a:pt x="453985" y="1888523"/>
                  </a:lnTo>
                  <a:lnTo>
                    <a:pt x="451164" y="972245"/>
                  </a:lnTo>
                  <a:lnTo>
                    <a:pt x="422482" y="1001108"/>
                  </a:lnTo>
                  <a:lnTo>
                    <a:pt x="425125" y="1859845"/>
                  </a:lnTo>
                  <a:close/>
                </a:path>
                <a:path w="1426210" h="2854960">
                  <a:moveTo>
                    <a:pt x="365007" y="1800105"/>
                  </a:moveTo>
                  <a:lnTo>
                    <a:pt x="393867" y="1828783"/>
                  </a:lnTo>
                  <a:lnTo>
                    <a:pt x="391420" y="1033966"/>
                  </a:lnTo>
                  <a:lnTo>
                    <a:pt x="362738" y="1062830"/>
                  </a:lnTo>
                  <a:lnTo>
                    <a:pt x="361938" y="1062035"/>
                  </a:lnTo>
                  <a:lnTo>
                    <a:pt x="365007" y="1800105"/>
                  </a:lnTo>
                  <a:close/>
                </a:path>
                <a:path w="1426210" h="2854960">
                  <a:moveTo>
                    <a:pt x="304023" y="1739504"/>
                  </a:moveTo>
                  <a:lnTo>
                    <a:pt x="332882" y="1768182"/>
                  </a:lnTo>
                  <a:lnTo>
                    <a:pt x="330010" y="1094165"/>
                  </a:lnTo>
                  <a:lnTo>
                    <a:pt x="302123" y="1122229"/>
                  </a:lnTo>
                  <a:lnTo>
                    <a:pt x="304023" y="1739504"/>
                  </a:lnTo>
                  <a:close/>
                </a:path>
                <a:path w="1426210" h="2854960">
                  <a:moveTo>
                    <a:pt x="243105" y="1678969"/>
                  </a:moveTo>
                  <a:lnTo>
                    <a:pt x="271964" y="1707647"/>
                  </a:lnTo>
                  <a:lnTo>
                    <a:pt x="270261" y="1154292"/>
                  </a:lnTo>
                  <a:lnTo>
                    <a:pt x="241579" y="1183156"/>
                  </a:lnTo>
                  <a:lnTo>
                    <a:pt x="243105" y="1678969"/>
                  </a:lnTo>
                  <a:close/>
                </a:path>
                <a:path w="1426210" h="2854960">
                  <a:moveTo>
                    <a:pt x="182121" y="1618368"/>
                  </a:moveTo>
                  <a:lnTo>
                    <a:pt x="210980" y="1647046"/>
                  </a:lnTo>
                  <a:lnTo>
                    <a:pt x="209651" y="1215286"/>
                  </a:lnTo>
                  <a:lnTo>
                    <a:pt x="180969" y="1244149"/>
                  </a:lnTo>
                  <a:lnTo>
                    <a:pt x="182121" y="1618368"/>
                  </a:lnTo>
                  <a:close/>
                </a:path>
                <a:path w="1426210" h="2854960">
                  <a:moveTo>
                    <a:pt x="121936" y="1558562"/>
                  </a:moveTo>
                  <a:lnTo>
                    <a:pt x="150862" y="1587306"/>
                  </a:lnTo>
                  <a:lnTo>
                    <a:pt x="149907" y="1277007"/>
                  </a:lnTo>
                  <a:lnTo>
                    <a:pt x="121225" y="1305871"/>
                  </a:lnTo>
                  <a:lnTo>
                    <a:pt x="120425" y="1305076"/>
                  </a:lnTo>
                  <a:lnTo>
                    <a:pt x="121936" y="1558562"/>
                  </a:lnTo>
                  <a:close/>
                </a:path>
                <a:path w="1426210" h="2854960">
                  <a:moveTo>
                    <a:pt x="61018" y="1498027"/>
                  </a:moveTo>
                  <a:lnTo>
                    <a:pt x="89878" y="1526705"/>
                  </a:lnTo>
                  <a:lnTo>
                    <a:pt x="89292" y="1336406"/>
                  </a:lnTo>
                  <a:lnTo>
                    <a:pt x="60610" y="1365270"/>
                  </a:lnTo>
                  <a:lnTo>
                    <a:pt x="61018" y="1498027"/>
                  </a:lnTo>
                  <a:close/>
                </a:path>
                <a:path w="1426210" h="2854960">
                  <a:moveTo>
                    <a:pt x="34" y="1437426"/>
                  </a:moveTo>
                  <a:lnTo>
                    <a:pt x="28960" y="1466170"/>
                  </a:lnTo>
                  <a:lnTo>
                    <a:pt x="28748" y="1397333"/>
                  </a:lnTo>
                  <a:lnTo>
                    <a:pt x="0" y="1426264"/>
                  </a:lnTo>
                  <a:lnTo>
                    <a:pt x="34" y="1437426"/>
                  </a:lnTo>
                  <a:close/>
                </a:path>
              </a:pathLst>
            </a:custGeom>
            <a:solidFill>
              <a:srgbClr val="F8E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3286" y="37846"/>
              <a:ext cx="1438910" cy="2870835"/>
            </a:xfrm>
            <a:custGeom>
              <a:avLst/>
              <a:gdLst/>
              <a:ahLst/>
              <a:cxnLst/>
              <a:rect l="l" t="t" r="r" b="b"/>
              <a:pathLst>
                <a:path w="1438910" h="2870835">
                  <a:moveTo>
                    <a:pt x="6845" y="0"/>
                  </a:moveTo>
                  <a:lnTo>
                    <a:pt x="0" y="2870707"/>
                  </a:lnTo>
                  <a:lnTo>
                    <a:pt x="1438783" y="1438782"/>
                  </a:lnTo>
                  <a:lnTo>
                    <a:pt x="6845" y="0"/>
                  </a:lnTo>
                  <a:close/>
                </a:path>
              </a:pathLst>
            </a:custGeom>
            <a:solidFill>
              <a:srgbClr val="AA1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65594" y="1493950"/>
              <a:ext cx="2854960" cy="1423035"/>
            </a:xfrm>
            <a:custGeom>
              <a:avLst/>
              <a:gdLst/>
              <a:ahLst/>
              <a:cxnLst/>
              <a:rect l="l" t="t" r="r" b="b"/>
              <a:pathLst>
                <a:path w="2854960" h="1423035">
                  <a:moveTo>
                    <a:pt x="28803" y="1391755"/>
                  </a:moveTo>
                  <a:lnTo>
                    <a:pt x="0" y="1420516"/>
                  </a:lnTo>
                  <a:lnTo>
                    <a:pt x="2854501" y="1422831"/>
                  </a:lnTo>
                  <a:lnTo>
                    <a:pt x="2825736" y="1394023"/>
                  </a:lnTo>
                  <a:lnTo>
                    <a:pt x="28803" y="1391755"/>
                  </a:lnTo>
                  <a:close/>
                </a:path>
                <a:path w="2854960" h="1423035">
                  <a:moveTo>
                    <a:pt x="89612" y="1331035"/>
                  </a:moveTo>
                  <a:lnTo>
                    <a:pt x="60807" y="1359798"/>
                  </a:lnTo>
                  <a:lnTo>
                    <a:pt x="2793773" y="1362014"/>
                  </a:lnTo>
                  <a:lnTo>
                    <a:pt x="2765011" y="1333209"/>
                  </a:lnTo>
                  <a:lnTo>
                    <a:pt x="89612" y="1331035"/>
                  </a:lnTo>
                  <a:close/>
                </a:path>
                <a:path w="2854960" h="1423035">
                  <a:moveTo>
                    <a:pt x="149618" y="1271117"/>
                  </a:moveTo>
                  <a:lnTo>
                    <a:pt x="120815" y="1299878"/>
                  </a:lnTo>
                  <a:lnTo>
                    <a:pt x="2732247" y="1301993"/>
                  </a:lnTo>
                  <a:lnTo>
                    <a:pt x="2703482" y="1273186"/>
                  </a:lnTo>
                  <a:lnTo>
                    <a:pt x="2704280" y="1272389"/>
                  </a:lnTo>
                  <a:lnTo>
                    <a:pt x="149618" y="1271117"/>
                  </a:lnTo>
                  <a:close/>
                </a:path>
                <a:path w="2854960" h="1423035">
                  <a:moveTo>
                    <a:pt x="210429" y="1210395"/>
                  </a:moveTo>
                  <a:lnTo>
                    <a:pt x="181619" y="1239163"/>
                  </a:lnTo>
                  <a:lnTo>
                    <a:pt x="2671523" y="1241180"/>
                  </a:lnTo>
                  <a:lnTo>
                    <a:pt x="2642752" y="1212366"/>
                  </a:lnTo>
                  <a:lnTo>
                    <a:pt x="2643549" y="1211570"/>
                  </a:lnTo>
                  <a:lnTo>
                    <a:pt x="210429" y="1210395"/>
                  </a:lnTo>
                  <a:close/>
                </a:path>
                <a:path w="2854960" h="1423035">
                  <a:moveTo>
                    <a:pt x="271233" y="1149680"/>
                  </a:moveTo>
                  <a:lnTo>
                    <a:pt x="242430" y="1178441"/>
                  </a:lnTo>
                  <a:lnTo>
                    <a:pt x="2612387" y="1180362"/>
                  </a:lnTo>
                  <a:lnTo>
                    <a:pt x="2583622" y="1151555"/>
                  </a:lnTo>
                  <a:lnTo>
                    <a:pt x="271233" y="1149680"/>
                  </a:lnTo>
                  <a:close/>
                </a:path>
                <a:path w="2854960" h="1423035">
                  <a:moveTo>
                    <a:pt x="332043" y="1088959"/>
                  </a:moveTo>
                  <a:lnTo>
                    <a:pt x="303240" y="1117719"/>
                  </a:lnTo>
                  <a:lnTo>
                    <a:pt x="2551663" y="1119549"/>
                  </a:lnTo>
                  <a:lnTo>
                    <a:pt x="2522898" y="1090741"/>
                  </a:lnTo>
                  <a:lnTo>
                    <a:pt x="332043" y="1088959"/>
                  </a:lnTo>
                  <a:close/>
                </a:path>
                <a:path w="2854960" h="1423035">
                  <a:moveTo>
                    <a:pt x="392050" y="1029040"/>
                  </a:moveTo>
                  <a:lnTo>
                    <a:pt x="363247" y="1057801"/>
                  </a:lnTo>
                  <a:lnTo>
                    <a:pt x="2490135" y="1059526"/>
                  </a:lnTo>
                  <a:lnTo>
                    <a:pt x="2461369" y="1030718"/>
                  </a:lnTo>
                  <a:lnTo>
                    <a:pt x="2462167" y="1029922"/>
                  </a:lnTo>
                  <a:lnTo>
                    <a:pt x="392050" y="1029040"/>
                  </a:lnTo>
                  <a:close/>
                </a:path>
                <a:path w="2854960" h="1423035">
                  <a:moveTo>
                    <a:pt x="452854" y="968325"/>
                  </a:moveTo>
                  <a:lnTo>
                    <a:pt x="424051" y="997086"/>
                  </a:lnTo>
                  <a:lnTo>
                    <a:pt x="2431005" y="998714"/>
                  </a:lnTo>
                  <a:lnTo>
                    <a:pt x="2402240" y="969906"/>
                  </a:lnTo>
                  <a:lnTo>
                    <a:pt x="452854" y="968325"/>
                  </a:lnTo>
                  <a:close/>
                </a:path>
                <a:path w="2854960" h="1423035">
                  <a:moveTo>
                    <a:pt x="513664" y="907604"/>
                  </a:moveTo>
                  <a:lnTo>
                    <a:pt x="484861" y="936365"/>
                  </a:lnTo>
                  <a:lnTo>
                    <a:pt x="2370274" y="937894"/>
                  </a:lnTo>
                  <a:lnTo>
                    <a:pt x="2341509" y="909087"/>
                  </a:lnTo>
                  <a:lnTo>
                    <a:pt x="513664" y="907604"/>
                  </a:lnTo>
                  <a:close/>
                </a:path>
                <a:path w="2854960" h="1423035">
                  <a:moveTo>
                    <a:pt x="574475" y="846882"/>
                  </a:moveTo>
                  <a:lnTo>
                    <a:pt x="545665" y="875650"/>
                  </a:lnTo>
                  <a:lnTo>
                    <a:pt x="2309550" y="877081"/>
                  </a:lnTo>
                  <a:lnTo>
                    <a:pt x="2280785" y="848274"/>
                  </a:lnTo>
                  <a:lnTo>
                    <a:pt x="574475" y="846882"/>
                  </a:lnTo>
                  <a:close/>
                </a:path>
                <a:path w="2854960" h="1423035">
                  <a:moveTo>
                    <a:pt x="634481" y="786964"/>
                  </a:moveTo>
                  <a:lnTo>
                    <a:pt x="605678" y="815725"/>
                  </a:lnTo>
                  <a:lnTo>
                    <a:pt x="2248022" y="817058"/>
                  </a:lnTo>
                  <a:lnTo>
                    <a:pt x="2219257" y="788250"/>
                  </a:lnTo>
                  <a:lnTo>
                    <a:pt x="2220054" y="787454"/>
                  </a:lnTo>
                  <a:lnTo>
                    <a:pt x="634481" y="786964"/>
                  </a:lnTo>
                  <a:close/>
                </a:path>
                <a:path w="2854960" h="1423035">
                  <a:moveTo>
                    <a:pt x="695278" y="726256"/>
                  </a:moveTo>
                  <a:lnTo>
                    <a:pt x="666489" y="755003"/>
                  </a:lnTo>
                  <a:lnTo>
                    <a:pt x="2188879" y="756233"/>
                  </a:lnTo>
                  <a:lnTo>
                    <a:pt x="2160127" y="727439"/>
                  </a:lnTo>
                  <a:lnTo>
                    <a:pt x="695278" y="726256"/>
                  </a:lnTo>
                  <a:close/>
                </a:path>
                <a:path w="2854960" h="1423035">
                  <a:moveTo>
                    <a:pt x="756116" y="665507"/>
                  </a:moveTo>
                  <a:lnTo>
                    <a:pt x="727259" y="694321"/>
                  </a:lnTo>
                  <a:lnTo>
                    <a:pt x="2128188" y="695453"/>
                  </a:lnTo>
                  <a:lnTo>
                    <a:pt x="2099370" y="666592"/>
                  </a:lnTo>
                  <a:lnTo>
                    <a:pt x="756116" y="665507"/>
                  </a:lnTo>
                  <a:close/>
                </a:path>
                <a:path w="2854960" h="1423035">
                  <a:moveTo>
                    <a:pt x="816089" y="605622"/>
                  </a:moveTo>
                  <a:lnTo>
                    <a:pt x="787299" y="634370"/>
                  </a:lnTo>
                  <a:lnTo>
                    <a:pt x="2066633" y="635403"/>
                  </a:lnTo>
                  <a:lnTo>
                    <a:pt x="2037881" y="606609"/>
                  </a:lnTo>
                  <a:lnTo>
                    <a:pt x="2038679" y="605812"/>
                  </a:lnTo>
                  <a:lnTo>
                    <a:pt x="816089" y="605622"/>
                  </a:lnTo>
                  <a:close/>
                </a:path>
                <a:path w="2854960" h="1423035">
                  <a:moveTo>
                    <a:pt x="876926" y="544874"/>
                  </a:moveTo>
                  <a:lnTo>
                    <a:pt x="848136" y="573622"/>
                  </a:lnTo>
                  <a:lnTo>
                    <a:pt x="2005942" y="574623"/>
                  </a:lnTo>
                  <a:lnTo>
                    <a:pt x="1977124" y="545763"/>
                  </a:lnTo>
                  <a:lnTo>
                    <a:pt x="1977922" y="544966"/>
                  </a:lnTo>
                  <a:lnTo>
                    <a:pt x="876926" y="544874"/>
                  </a:lnTo>
                  <a:close/>
                </a:path>
                <a:path w="2854960" h="1423035">
                  <a:moveTo>
                    <a:pt x="937697" y="484192"/>
                  </a:moveTo>
                  <a:lnTo>
                    <a:pt x="908907" y="512940"/>
                  </a:lnTo>
                  <a:lnTo>
                    <a:pt x="1946779" y="513778"/>
                  </a:lnTo>
                  <a:lnTo>
                    <a:pt x="1918028" y="484984"/>
                  </a:lnTo>
                  <a:lnTo>
                    <a:pt x="937697" y="484192"/>
                  </a:lnTo>
                  <a:close/>
                </a:path>
                <a:path w="2854960" h="1423035">
                  <a:moveTo>
                    <a:pt x="998534" y="423444"/>
                  </a:moveTo>
                  <a:lnTo>
                    <a:pt x="969744" y="452192"/>
                  </a:lnTo>
                  <a:lnTo>
                    <a:pt x="1886022" y="452932"/>
                  </a:lnTo>
                  <a:lnTo>
                    <a:pt x="1857270" y="424138"/>
                  </a:lnTo>
                  <a:lnTo>
                    <a:pt x="998534" y="423444"/>
                  </a:lnTo>
                  <a:close/>
                </a:path>
                <a:path w="2854960" h="1423035">
                  <a:moveTo>
                    <a:pt x="1058507" y="363559"/>
                  </a:moveTo>
                  <a:lnTo>
                    <a:pt x="1029717" y="392307"/>
                  </a:lnTo>
                  <a:lnTo>
                    <a:pt x="1824533" y="392948"/>
                  </a:lnTo>
                  <a:lnTo>
                    <a:pt x="1795782" y="364155"/>
                  </a:lnTo>
                  <a:lnTo>
                    <a:pt x="1796579" y="363358"/>
                  </a:lnTo>
                  <a:lnTo>
                    <a:pt x="1058507" y="363559"/>
                  </a:lnTo>
                  <a:close/>
                </a:path>
                <a:path w="2854960" h="1423035">
                  <a:moveTo>
                    <a:pt x="1119344" y="302811"/>
                  </a:moveTo>
                  <a:lnTo>
                    <a:pt x="1090554" y="331558"/>
                  </a:lnTo>
                  <a:lnTo>
                    <a:pt x="1764574" y="331305"/>
                  </a:lnTo>
                  <a:lnTo>
                    <a:pt x="1736619" y="303309"/>
                  </a:lnTo>
                  <a:lnTo>
                    <a:pt x="1119344" y="302811"/>
                  </a:lnTo>
                  <a:close/>
                </a:path>
                <a:path w="2854960" h="1423035">
                  <a:moveTo>
                    <a:pt x="1180115" y="242129"/>
                  </a:moveTo>
                  <a:lnTo>
                    <a:pt x="1151325" y="270877"/>
                  </a:lnTo>
                  <a:lnTo>
                    <a:pt x="1704680" y="271324"/>
                  </a:lnTo>
                  <a:lnTo>
                    <a:pt x="1675928" y="242530"/>
                  </a:lnTo>
                  <a:lnTo>
                    <a:pt x="1180115" y="242129"/>
                  </a:lnTo>
                  <a:close/>
                </a:path>
                <a:path w="2854960" h="1423035">
                  <a:moveTo>
                    <a:pt x="1240952" y="181381"/>
                  </a:moveTo>
                  <a:lnTo>
                    <a:pt x="1212162" y="210128"/>
                  </a:lnTo>
                  <a:lnTo>
                    <a:pt x="1643923" y="210477"/>
                  </a:lnTo>
                  <a:lnTo>
                    <a:pt x="1615171" y="181683"/>
                  </a:lnTo>
                  <a:lnTo>
                    <a:pt x="1240952" y="181381"/>
                  </a:lnTo>
                  <a:close/>
                </a:path>
                <a:path w="2854960" h="1423035">
                  <a:moveTo>
                    <a:pt x="1300991" y="121429"/>
                  </a:moveTo>
                  <a:lnTo>
                    <a:pt x="1272135" y="150243"/>
                  </a:lnTo>
                  <a:lnTo>
                    <a:pt x="1582434" y="150494"/>
                  </a:lnTo>
                  <a:lnTo>
                    <a:pt x="1553682" y="121700"/>
                  </a:lnTo>
                  <a:lnTo>
                    <a:pt x="1554480" y="120903"/>
                  </a:lnTo>
                  <a:lnTo>
                    <a:pt x="1300991" y="121429"/>
                  </a:lnTo>
                  <a:close/>
                </a:path>
                <a:path w="2854960" h="1423035">
                  <a:moveTo>
                    <a:pt x="1361762" y="60748"/>
                  </a:moveTo>
                  <a:lnTo>
                    <a:pt x="1332972" y="89495"/>
                  </a:lnTo>
                  <a:lnTo>
                    <a:pt x="1523271" y="89649"/>
                  </a:lnTo>
                  <a:lnTo>
                    <a:pt x="1494519" y="60855"/>
                  </a:lnTo>
                  <a:lnTo>
                    <a:pt x="1361762" y="60748"/>
                  </a:lnTo>
                  <a:close/>
                </a:path>
                <a:path w="2854960" h="1423035">
                  <a:moveTo>
                    <a:pt x="1422599" y="0"/>
                  </a:moveTo>
                  <a:lnTo>
                    <a:pt x="1393743" y="28813"/>
                  </a:lnTo>
                  <a:lnTo>
                    <a:pt x="1462580" y="28869"/>
                  </a:lnTo>
                  <a:lnTo>
                    <a:pt x="1433762" y="9"/>
                  </a:lnTo>
                  <a:lnTo>
                    <a:pt x="1422599" y="0"/>
                  </a:lnTo>
                  <a:close/>
                </a:path>
              </a:pathLst>
            </a:custGeom>
            <a:solidFill>
              <a:srgbClr val="948E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9840" y="2938525"/>
              <a:ext cx="2870835" cy="1435735"/>
            </a:xfrm>
            <a:custGeom>
              <a:avLst/>
              <a:gdLst/>
              <a:ahLst/>
              <a:cxnLst/>
              <a:rect l="l" t="t" r="r" b="b"/>
              <a:pathLst>
                <a:path w="2870835" h="1435735">
                  <a:moveTo>
                    <a:pt x="2870758" y="0"/>
                  </a:moveTo>
                  <a:lnTo>
                    <a:pt x="0" y="0"/>
                  </a:lnTo>
                  <a:lnTo>
                    <a:pt x="1435404" y="1435354"/>
                  </a:lnTo>
                  <a:lnTo>
                    <a:pt x="2870758" y="0"/>
                  </a:lnTo>
                  <a:close/>
                </a:path>
              </a:pathLst>
            </a:custGeom>
            <a:solidFill>
              <a:srgbClr val="AA1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6668" y="2946663"/>
              <a:ext cx="1425575" cy="2854960"/>
            </a:xfrm>
            <a:custGeom>
              <a:avLst/>
              <a:gdLst/>
              <a:ahLst/>
              <a:cxnLst/>
              <a:rect l="l" t="t" r="r" b="b"/>
              <a:pathLst>
                <a:path w="1425575" h="2854960">
                  <a:moveTo>
                    <a:pt x="36207" y="28856"/>
                  </a:moveTo>
                  <a:lnTo>
                    <a:pt x="7496" y="0"/>
                  </a:lnTo>
                  <a:lnTo>
                    <a:pt x="0" y="2854591"/>
                  </a:lnTo>
                  <a:lnTo>
                    <a:pt x="28860" y="2825877"/>
                  </a:lnTo>
                  <a:lnTo>
                    <a:pt x="36207" y="28856"/>
                  </a:lnTo>
                  <a:close/>
                </a:path>
                <a:path w="1425575" h="2854960">
                  <a:moveTo>
                    <a:pt x="96818" y="89777"/>
                  </a:moveTo>
                  <a:lnTo>
                    <a:pt x="68106" y="60919"/>
                  </a:lnTo>
                  <a:lnTo>
                    <a:pt x="60929" y="2793972"/>
                  </a:lnTo>
                  <a:lnTo>
                    <a:pt x="89787" y="2765261"/>
                  </a:lnTo>
                  <a:lnTo>
                    <a:pt x="96818" y="89777"/>
                  </a:lnTo>
                  <a:close/>
                </a:path>
                <a:path w="1425575" h="2854960">
                  <a:moveTo>
                    <a:pt x="156629" y="149894"/>
                  </a:moveTo>
                  <a:lnTo>
                    <a:pt x="127920" y="121038"/>
                  </a:lnTo>
                  <a:lnTo>
                    <a:pt x="121063" y="2732553"/>
                  </a:lnTo>
                  <a:lnTo>
                    <a:pt x="149923" y="2703839"/>
                  </a:lnTo>
                  <a:lnTo>
                    <a:pt x="150719" y="2704638"/>
                  </a:lnTo>
                  <a:lnTo>
                    <a:pt x="156629" y="149894"/>
                  </a:lnTo>
                  <a:close/>
                </a:path>
                <a:path w="1425575" h="2854960">
                  <a:moveTo>
                    <a:pt x="217242" y="210817"/>
                  </a:moveTo>
                  <a:lnTo>
                    <a:pt x="188526" y="181954"/>
                  </a:lnTo>
                  <a:lnTo>
                    <a:pt x="181988" y="2671937"/>
                  </a:lnTo>
                  <a:lnTo>
                    <a:pt x="210855" y="2643217"/>
                  </a:lnTo>
                  <a:lnTo>
                    <a:pt x="211651" y="2644016"/>
                  </a:lnTo>
                  <a:lnTo>
                    <a:pt x="217242" y="210817"/>
                  </a:lnTo>
                  <a:close/>
                </a:path>
                <a:path w="1425575" h="2854960">
                  <a:moveTo>
                    <a:pt x="277849" y="271733"/>
                  </a:moveTo>
                  <a:lnTo>
                    <a:pt x="249140" y="242877"/>
                  </a:lnTo>
                  <a:lnTo>
                    <a:pt x="242916" y="2612910"/>
                  </a:lnTo>
                  <a:lnTo>
                    <a:pt x="271777" y="2584196"/>
                  </a:lnTo>
                  <a:lnTo>
                    <a:pt x="277849" y="271733"/>
                  </a:lnTo>
                  <a:close/>
                </a:path>
                <a:path w="1425575" h="2854960">
                  <a:moveTo>
                    <a:pt x="338462" y="332656"/>
                  </a:moveTo>
                  <a:lnTo>
                    <a:pt x="309753" y="303800"/>
                  </a:lnTo>
                  <a:lnTo>
                    <a:pt x="303842" y="2552294"/>
                  </a:lnTo>
                  <a:lnTo>
                    <a:pt x="332702" y="2523580"/>
                  </a:lnTo>
                  <a:lnTo>
                    <a:pt x="338462" y="332656"/>
                  </a:lnTo>
                  <a:close/>
                </a:path>
                <a:path w="1425575" h="2854960">
                  <a:moveTo>
                    <a:pt x="398274" y="392773"/>
                  </a:moveTo>
                  <a:lnTo>
                    <a:pt x="369564" y="363917"/>
                  </a:lnTo>
                  <a:lnTo>
                    <a:pt x="363978" y="2490872"/>
                  </a:lnTo>
                  <a:lnTo>
                    <a:pt x="392839" y="2462159"/>
                  </a:lnTo>
                  <a:lnTo>
                    <a:pt x="393634" y="2462958"/>
                  </a:lnTo>
                  <a:lnTo>
                    <a:pt x="398274" y="392773"/>
                  </a:lnTo>
                  <a:close/>
                </a:path>
                <a:path w="1425575" h="2854960">
                  <a:moveTo>
                    <a:pt x="458880" y="453689"/>
                  </a:moveTo>
                  <a:lnTo>
                    <a:pt x="430171" y="424833"/>
                  </a:lnTo>
                  <a:lnTo>
                    <a:pt x="424899" y="2431851"/>
                  </a:lnTo>
                  <a:lnTo>
                    <a:pt x="453760" y="2403138"/>
                  </a:lnTo>
                  <a:lnTo>
                    <a:pt x="458880" y="453689"/>
                  </a:lnTo>
                  <a:close/>
                </a:path>
                <a:path w="1425575" h="2854960">
                  <a:moveTo>
                    <a:pt x="519493" y="514612"/>
                  </a:moveTo>
                  <a:lnTo>
                    <a:pt x="490784" y="485756"/>
                  </a:lnTo>
                  <a:lnTo>
                    <a:pt x="485832" y="2371229"/>
                  </a:lnTo>
                  <a:lnTo>
                    <a:pt x="514692" y="2342515"/>
                  </a:lnTo>
                  <a:lnTo>
                    <a:pt x="519493" y="514612"/>
                  </a:lnTo>
                  <a:close/>
                </a:path>
                <a:path w="1425575" h="2854960">
                  <a:moveTo>
                    <a:pt x="580107" y="575535"/>
                  </a:moveTo>
                  <a:lnTo>
                    <a:pt x="551391" y="546673"/>
                  </a:lnTo>
                  <a:lnTo>
                    <a:pt x="546757" y="2310613"/>
                  </a:lnTo>
                  <a:lnTo>
                    <a:pt x="575617" y="2281900"/>
                  </a:lnTo>
                  <a:lnTo>
                    <a:pt x="580107" y="575535"/>
                  </a:lnTo>
                  <a:close/>
                </a:path>
                <a:path w="1425575" h="2854960">
                  <a:moveTo>
                    <a:pt x="639918" y="635652"/>
                  </a:moveTo>
                  <a:lnTo>
                    <a:pt x="611208" y="606796"/>
                  </a:lnTo>
                  <a:lnTo>
                    <a:pt x="606894" y="2249192"/>
                  </a:lnTo>
                  <a:lnTo>
                    <a:pt x="635754" y="2220478"/>
                  </a:lnTo>
                  <a:lnTo>
                    <a:pt x="636549" y="2221277"/>
                  </a:lnTo>
                  <a:lnTo>
                    <a:pt x="639918" y="635652"/>
                  </a:lnTo>
                  <a:close/>
                </a:path>
                <a:path w="1425575" h="2854960">
                  <a:moveTo>
                    <a:pt x="700518" y="696562"/>
                  </a:moveTo>
                  <a:lnTo>
                    <a:pt x="671822" y="667719"/>
                  </a:lnTo>
                  <a:lnTo>
                    <a:pt x="667828" y="2190157"/>
                  </a:lnTo>
                  <a:lnTo>
                    <a:pt x="696675" y="2161457"/>
                  </a:lnTo>
                  <a:lnTo>
                    <a:pt x="700518" y="696562"/>
                  </a:lnTo>
                  <a:close/>
                </a:path>
                <a:path w="1425575" h="2854960">
                  <a:moveTo>
                    <a:pt x="761158" y="757511"/>
                  </a:moveTo>
                  <a:lnTo>
                    <a:pt x="732395" y="728602"/>
                  </a:lnTo>
                  <a:lnTo>
                    <a:pt x="728720" y="2129575"/>
                  </a:lnTo>
                  <a:lnTo>
                    <a:pt x="757634" y="2100808"/>
                  </a:lnTo>
                  <a:lnTo>
                    <a:pt x="761158" y="757511"/>
                  </a:lnTo>
                  <a:close/>
                </a:path>
                <a:path w="1425575" h="2854960">
                  <a:moveTo>
                    <a:pt x="820936" y="817595"/>
                  </a:moveTo>
                  <a:lnTo>
                    <a:pt x="792240" y="788752"/>
                  </a:lnTo>
                  <a:lnTo>
                    <a:pt x="788884" y="2068127"/>
                  </a:lnTo>
                  <a:lnTo>
                    <a:pt x="817731" y="2039426"/>
                  </a:lnTo>
                  <a:lnTo>
                    <a:pt x="818526" y="2040226"/>
                  </a:lnTo>
                  <a:lnTo>
                    <a:pt x="820936" y="817595"/>
                  </a:lnTo>
                  <a:close/>
                </a:path>
                <a:path w="1425575" h="2854960">
                  <a:moveTo>
                    <a:pt x="881576" y="878545"/>
                  </a:moveTo>
                  <a:lnTo>
                    <a:pt x="852879" y="849702"/>
                  </a:lnTo>
                  <a:lnTo>
                    <a:pt x="849776" y="2007544"/>
                  </a:lnTo>
                  <a:lnTo>
                    <a:pt x="878690" y="1978777"/>
                  </a:lnTo>
                  <a:lnTo>
                    <a:pt x="879485" y="1979577"/>
                  </a:lnTo>
                  <a:lnTo>
                    <a:pt x="881576" y="878545"/>
                  </a:lnTo>
                  <a:close/>
                </a:path>
                <a:path w="1425575" h="2854960">
                  <a:moveTo>
                    <a:pt x="942149" y="939427"/>
                  </a:moveTo>
                  <a:lnTo>
                    <a:pt x="913453" y="910585"/>
                  </a:lnTo>
                  <a:lnTo>
                    <a:pt x="910730" y="1948490"/>
                  </a:lnTo>
                  <a:lnTo>
                    <a:pt x="939577" y="1919790"/>
                  </a:lnTo>
                  <a:lnTo>
                    <a:pt x="942149" y="939427"/>
                  </a:lnTo>
                  <a:close/>
                </a:path>
                <a:path w="1425575" h="2854960">
                  <a:moveTo>
                    <a:pt x="1002789" y="1000377"/>
                  </a:moveTo>
                  <a:lnTo>
                    <a:pt x="974093" y="971534"/>
                  </a:lnTo>
                  <a:lnTo>
                    <a:pt x="971689" y="1887841"/>
                  </a:lnTo>
                  <a:lnTo>
                    <a:pt x="1000536" y="1859141"/>
                  </a:lnTo>
                  <a:lnTo>
                    <a:pt x="1002789" y="1000377"/>
                  </a:lnTo>
                  <a:close/>
                </a:path>
                <a:path w="1425575" h="2854960">
                  <a:moveTo>
                    <a:pt x="1062567" y="1060461"/>
                  </a:moveTo>
                  <a:lnTo>
                    <a:pt x="1033871" y="1031618"/>
                  </a:lnTo>
                  <a:lnTo>
                    <a:pt x="1031786" y="1826459"/>
                  </a:lnTo>
                  <a:lnTo>
                    <a:pt x="1060633" y="1797759"/>
                  </a:lnTo>
                  <a:lnTo>
                    <a:pt x="1061428" y="1798558"/>
                  </a:lnTo>
                  <a:lnTo>
                    <a:pt x="1062567" y="1060461"/>
                  </a:lnTo>
                  <a:close/>
                </a:path>
                <a:path w="1425575" h="2854960">
                  <a:moveTo>
                    <a:pt x="1123207" y="1121410"/>
                  </a:moveTo>
                  <a:lnTo>
                    <a:pt x="1094511" y="1092567"/>
                  </a:lnTo>
                  <a:lnTo>
                    <a:pt x="1093540" y="1766610"/>
                  </a:lnTo>
                  <a:lnTo>
                    <a:pt x="1121587" y="1738705"/>
                  </a:lnTo>
                  <a:lnTo>
                    <a:pt x="1123207" y="1121410"/>
                  </a:lnTo>
                  <a:close/>
                </a:path>
                <a:path w="1425575" h="2854960">
                  <a:moveTo>
                    <a:pt x="1183780" y="1182293"/>
                  </a:moveTo>
                  <a:lnTo>
                    <a:pt x="1155084" y="1153450"/>
                  </a:lnTo>
                  <a:lnTo>
                    <a:pt x="1153632" y="1706823"/>
                  </a:lnTo>
                  <a:lnTo>
                    <a:pt x="1182480" y="1678122"/>
                  </a:lnTo>
                  <a:lnTo>
                    <a:pt x="1183780" y="1182293"/>
                  </a:lnTo>
                  <a:close/>
                </a:path>
                <a:path w="1425575" h="2854960">
                  <a:moveTo>
                    <a:pt x="1244420" y="1243243"/>
                  </a:moveTo>
                  <a:lnTo>
                    <a:pt x="1215724" y="1214400"/>
                  </a:lnTo>
                  <a:lnTo>
                    <a:pt x="1214591" y="1646174"/>
                  </a:lnTo>
                  <a:lnTo>
                    <a:pt x="1243438" y="1617473"/>
                  </a:lnTo>
                  <a:lnTo>
                    <a:pt x="1244420" y="1243243"/>
                  </a:lnTo>
                  <a:close/>
                </a:path>
                <a:path w="1425575" h="2854960">
                  <a:moveTo>
                    <a:pt x="1304264" y="1303393"/>
                  </a:moveTo>
                  <a:lnTo>
                    <a:pt x="1275502" y="1274484"/>
                  </a:lnTo>
                  <a:lnTo>
                    <a:pt x="1274688" y="1584792"/>
                  </a:lnTo>
                  <a:lnTo>
                    <a:pt x="1303535" y="1556091"/>
                  </a:lnTo>
                  <a:lnTo>
                    <a:pt x="1304330" y="1556891"/>
                  </a:lnTo>
                  <a:lnTo>
                    <a:pt x="1304264" y="1303393"/>
                  </a:lnTo>
                  <a:close/>
                </a:path>
                <a:path w="1425575" h="2854960">
                  <a:moveTo>
                    <a:pt x="1364838" y="1364276"/>
                  </a:moveTo>
                  <a:lnTo>
                    <a:pt x="1336142" y="1335433"/>
                  </a:lnTo>
                  <a:lnTo>
                    <a:pt x="1335642" y="1525738"/>
                  </a:lnTo>
                  <a:lnTo>
                    <a:pt x="1364490" y="1497037"/>
                  </a:lnTo>
                  <a:lnTo>
                    <a:pt x="1364838" y="1364276"/>
                  </a:lnTo>
                  <a:close/>
                </a:path>
                <a:path w="1425575" h="2854960">
                  <a:moveTo>
                    <a:pt x="1425478" y="1425225"/>
                  </a:moveTo>
                  <a:lnTo>
                    <a:pt x="1396715" y="1396316"/>
                  </a:lnTo>
                  <a:lnTo>
                    <a:pt x="1396535" y="1465155"/>
                  </a:lnTo>
                  <a:lnTo>
                    <a:pt x="1425448" y="1436389"/>
                  </a:lnTo>
                  <a:lnTo>
                    <a:pt x="1425478" y="1425225"/>
                  </a:lnTo>
                  <a:close/>
                </a:path>
              </a:pathLst>
            </a:custGeom>
            <a:solidFill>
              <a:srgbClr val="5720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9764" y="5801867"/>
              <a:ext cx="2875915" cy="1057910"/>
            </a:xfrm>
            <a:custGeom>
              <a:avLst/>
              <a:gdLst/>
              <a:ahLst/>
              <a:cxnLst/>
              <a:rect l="l" t="t" r="r" b="b"/>
              <a:pathLst>
                <a:path w="2875915" h="1057909">
                  <a:moveTo>
                    <a:pt x="2808732" y="65532"/>
                  </a:moveTo>
                  <a:lnTo>
                    <a:pt x="60960" y="65532"/>
                  </a:lnTo>
                  <a:lnTo>
                    <a:pt x="89903" y="94488"/>
                  </a:lnTo>
                  <a:lnTo>
                    <a:pt x="2779776" y="94488"/>
                  </a:lnTo>
                  <a:lnTo>
                    <a:pt x="2808732" y="65532"/>
                  </a:lnTo>
                  <a:close/>
                </a:path>
                <a:path w="2875915" h="1057909">
                  <a:moveTo>
                    <a:pt x="2869692" y="4572"/>
                  </a:moveTo>
                  <a:lnTo>
                    <a:pt x="0" y="4572"/>
                  </a:lnTo>
                  <a:lnTo>
                    <a:pt x="28943" y="33528"/>
                  </a:lnTo>
                  <a:lnTo>
                    <a:pt x="2840736" y="33528"/>
                  </a:lnTo>
                  <a:lnTo>
                    <a:pt x="2869692" y="4572"/>
                  </a:lnTo>
                  <a:close/>
                </a:path>
                <a:path w="2875915" h="1057909">
                  <a:moveTo>
                    <a:pt x="2875788" y="0"/>
                  </a:moveTo>
                  <a:lnTo>
                    <a:pt x="2748826" y="124968"/>
                  </a:lnTo>
                  <a:lnTo>
                    <a:pt x="121920" y="124968"/>
                  </a:lnTo>
                  <a:lnTo>
                    <a:pt x="150876" y="154622"/>
                  </a:lnTo>
                  <a:lnTo>
                    <a:pt x="150114" y="155448"/>
                  </a:lnTo>
                  <a:lnTo>
                    <a:pt x="2718701" y="154635"/>
                  </a:lnTo>
                  <a:lnTo>
                    <a:pt x="2686901" y="185928"/>
                  </a:lnTo>
                  <a:lnTo>
                    <a:pt x="184404" y="185928"/>
                  </a:lnTo>
                  <a:lnTo>
                    <a:pt x="213360" y="215582"/>
                  </a:lnTo>
                  <a:lnTo>
                    <a:pt x="212598" y="216408"/>
                  </a:lnTo>
                  <a:lnTo>
                    <a:pt x="2656776" y="215595"/>
                  </a:lnTo>
                  <a:lnTo>
                    <a:pt x="2624975" y="246888"/>
                  </a:lnTo>
                  <a:lnTo>
                    <a:pt x="243840" y="246888"/>
                  </a:lnTo>
                  <a:lnTo>
                    <a:pt x="272796" y="275844"/>
                  </a:lnTo>
                  <a:lnTo>
                    <a:pt x="2595562" y="275844"/>
                  </a:lnTo>
                  <a:lnTo>
                    <a:pt x="2563050" y="307848"/>
                  </a:lnTo>
                  <a:lnTo>
                    <a:pt x="304800" y="307848"/>
                  </a:lnTo>
                  <a:lnTo>
                    <a:pt x="333756" y="336804"/>
                  </a:lnTo>
                  <a:lnTo>
                    <a:pt x="2533637" y="336804"/>
                  </a:lnTo>
                  <a:lnTo>
                    <a:pt x="2501125" y="368808"/>
                  </a:lnTo>
                  <a:lnTo>
                    <a:pt x="365760" y="368808"/>
                  </a:lnTo>
                  <a:lnTo>
                    <a:pt x="394716" y="396976"/>
                  </a:lnTo>
                  <a:lnTo>
                    <a:pt x="393954" y="397764"/>
                  </a:lnTo>
                  <a:lnTo>
                    <a:pt x="2472512" y="396989"/>
                  </a:lnTo>
                  <a:lnTo>
                    <a:pt x="2439200" y="429768"/>
                  </a:lnTo>
                  <a:lnTo>
                    <a:pt x="425196" y="429768"/>
                  </a:lnTo>
                  <a:lnTo>
                    <a:pt x="454152" y="458724"/>
                  </a:lnTo>
                  <a:lnTo>
                    <a:pt x="2409787" y="458724"/>
                  </a:lnTo>
                  <a:lnTo>
                    <a:pt x="2377275" y="490728"/>
                  </a:lnTo>
                  <a:lnTo>
                    <a:pt x="487680" y="490728"/>
                  </a:lnTo>
                  <a:lnTo>
                    <a:pt x="516636" y="519684"/>
                  </a:lnTo>
                  <a:lnTo>
                    <a:pt x="2347849" y="519684"/>
                  </a:lnTo>
                  <a:lnTo>
                    <a:pt x="2315337" y="551688"/>
                  </a:lnTo>
                  <a:lnTo>
                    <a:pt x="548640" y="551688"/>
                  </a:lnTo>
                  <a:lnTo>
                    <a:pt x="577596" y="580644"/>
                  </a:lnTo>
                  <a:lnTo>
                    <a:pt x="2285923" y="580644"/>
                  </a:lnTo>
                  <a:lnTo>
                    <a:pt x="2254961" y="611124"/>
                  </a:lnTo>
                  <a:lnTo>
                    <a:pt x="609600" y="611124"/>
                  </a:lnTo>
                  <a:lnTo>
                    <a:pt x="638556" y="640778"/>
                  </a:lnTo>
                  <a:lnTo>
                    <a:pt x="637794" y="641604"/>
                  </a:lnTo>
                  <a:lnTo>
                    <a:pt x="2224836" y="640791"/>
                  </a:lnTo>
                  <a:lnTo>
                    <a:pt x="2193036" y="672084"/>
                  </a:lnTo>
                  <a:lnTo>
                    <a:pt x="669036" y="672084"/>
                  </a:lnTo>
                  <a:lnTo>
                    <a:pt x="697992" y="701040"/>
                  </a:lnTo>
                  <a:lnTo>
                    <a:pt x="2163622" y="701040"/>
                  </a:lnTo>
                  <a:lnTo>
                    <a:pt x="2131110" y="733044"/>
                  </a:lnTo>
                  <a:lnTo>
                    <a:pt x="729996" y="733044"/>
                  </a:lnTo>
                  <a:lnTo>
                    <a:pt x="758952" y="762000"/>
                  </a:lnTo>
                  <a:lnTo>
                    <a:pt x="2101697" y="762000"/>
                  </a:lnTo>
                  <a:lnTo>
                    <a:pt x="2069185" y="794004"/>
                  </a:lnTo>
                  <a:lnTo>
                    <a:pt x="792480" y="794004"/>
                  </a:lnTo>
                  <a:lnTo>
                    <a:pt x="821436" y="822172"/>
                  </a:lnTo>
                  <a:lnTo>
                    <a:pt x="820674" y="822960"/>
                  </a:lnTo>
                  <a:lnTo>
                    <a:pt x="2040559" y="822185"/>
                  </a:lnTo>
                  <a:lnTo>
                    <a:pt x="2007260" y="854964"/>
                  </a:lnTo>
                  <a:lnTo>
                    <a:pt x="853440" y="854964"/>
                  </a:lnTo>
                  <a:lnTo>
                    <a:pt x="882396" y="883132"/>
                  </a:lnTo>
                  <a:lnTo>
                    <a:pt x="881634" y="883920"/>
                  </a:lnTo>
                  <a:lnTo>
                    <a:pt x="1978634" y="883145"/>
                  </a:lnTo>
                  <a:lnTo>
                    <a:pt x="1945335" y="915924"/>
                  </a:lnTo>
                  <a:lnTo>
                    <a:pt x="912876" y="915924"/>
                  </a:lnTo>
                  <a:lnTo>
                    <a:pt x="941832" y="944880"/>
                  </a:lnTo>
                  <a:lnTo>
                    <a:pt x="1915909" y="944880"/>
                  </a:lnTo>
                  <a:lnTo>
                    <a:pt x="1883397" y="976884"/>
                  </a:lnTo>
                  <a:lnTo>
                    <a:pt x="973836" y="976884"/>
                  </a:lnTo>
                  <a:lnTo>
                    <a:pt x="1002792" y="1005840"/>
                  </a:lnTo>
                  <a:lnTo>
                    <a:pt x="1853984" y="1005840"/>
                  </a:lnTo>
                  <a:lnTo>
                    <a:pt x="1801368" y="1057643"/>
                  </a:lnTo>
                  <a:lnTo>
                    <a:pt x="2875788" y="1057643"/>
                  </a:lnTo>
                  <a:lnTo>
                    <a:pt x="2875788" y="0"/>
                  </a:lnTo>
                  <a:close/>
                </a:path>
              </a:pathLst>
            </a:custGeom>
            <a:solidFill>
              <a:srgbClr val="AA1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2930651"/>
              <a:ext cx="1120140" cy="2871470"/>
            </a:xfrm>
            <a:custGeom>
              <a:avLst/>
              <a:gdLst/>
              <a:ahLst/>
              <a:cxnLst/>
              <a:rect l="l" t="t" r="r" b="b"/>
              <a:pathLst>
                <a:path w="1120140" h="2871470">
                  <a:moveTo>
                    <a:pt x="1120140" y="0"/>
                  </a:moveTo>
                  <a:lnTo>
                    <a:pt x="0" y="1117364"/>
                  </a:lnTo>
                  <a:lnTo>
                    <a:pt x="0" y="1751358"/>
                  </a:lnTo>
                  <a:lnTo>
                    <a:pt x="1115745" y="2871216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385E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598" y="39115"/>
              <a:ext cx="1122045" cy="2863215"/>
            </a:xfrm>
            <a:custGeom>
              <a:avLst/>
              <a:gdLst/>
              <a:ahLst/>
              <a:cxnLst/>
              <a:rect l="l" t="t" r="r" b="b"/>
              <a:pathLst>
                <a:path w="1122045" h="2863215">
                  <a:moveTo>
                    <a:pt x="28867" y="1769618"/>
                  </a:moveTo>
                  <a:lnTo>
                    <a:pt x="28117" y="1093724"/>
                  </a:lnTo>
                  <a:lnTo>
                    <a:pt x="50" y="1121791"/>
                  </a:lnTo>
                  <a:lnTo>
                    <a:pt x="0" y="1740789"/>
                  </a:lnTo>
                  <a:lnTo>
                    <a:pt x="28867" y="1769618"/>
                  </a:lnTo>
                  <a:close/>
                </a:path>
                <a:path w="1122045" h="2863215">
                  <a:moveTo>
                    <a:pt x="89865" y="1033526"/>
                  </a:moveTo>
                  <a:lnTo>
                    <a:pt x="60998" y="1062355"/>
                  </a:lnTo>
                  <a:lnTo>
                    <a:pt x="60198" y="1061593"/>
                  </a:lnTo>
                  <a:lnTo>
                    <a:pt x="60934" y="1801749"/>
                  </a:lnTo>
                  <a:lnTo>
                    <a:pt x="89801" y="1830578"/>
                  </a:lnTo>
                  <a:lnTo>
                    <a:pt x="89865" y="1033526"/>
                  </a:lnTo>
                  <a:close/>
                </a:path>
                <a:path w="1122045" h="2863215">
                  <a:moveTo>
                    <a:pt x="150025" y="971804"/>
                  </a:moveTo>
                  <a:lnTo>
                    <a:pt x="121158" y="1000633"/>
                  </a:lnTo>
                  <a:lnTo>
                    <a:pt x="121081" y="1861947"/>
                  </a:lnTo>
                  <a:lnTo>
                    <a:pt x="149948" y="1890776"/>
                  </a:lnTo>
                  <a:lnTo>
                    <a:pt x="150025" y="971804"/>
                  </a:lnTo>
                  <a:close/>
                </a:path>
                <a:path w="1122045" h="2863215">
                  <a:moveTo>
                    <a:pt x="210972" y="910844"/>
                  </a:moveTo>
                  <a:lnTo>
                    <a:pt x="182105" y="939673"/>
                  </a:lnTo>
                  <a:lnTo>
                    <a:pt x="182016" y="1922907"/>
                  </a:lnTo>
                  <a:lnTo>
                    <a:pt x="210883" y="1951736"/>
                  </a:lnTo>
                  <a:lnTo>
                    <a:pt x="210972" y="910844"/>
                  </a:lnTo>
                  <a:close/>
                </a:path>
                <a:path w="1122045" h="2863215">
                  <a:moveTo>
                    <a:pt x="271919" y="851535"/>
                  </a:moveTo>
                  <a:lnTo>
                    <a:pt x="243052" y="880364"/>
                  </a:lnTo>
                  <a:lnTo>
                    <a:pt x="242252" y="879602"/>
                  </a:lnTo>
                  <a:lnTo>
                    <a:pt x="242963" y="1983740"/>
                  </a:lnTo>
                  <a:lnTo>
                    <a:pt x="271830" y="2012696"/>
                  </a:lnTo>
                  <a:lnTo>
                    <a:pt x="271919" y="851535"/>
                  </a:lnTo>
                  <a:close/>
                </a:path>
                <a:path w="1122045" h="2863215">
                  <a:moveTo>
                    <a:pt x="332867" y="790575"/>
                  </a:moveTo>
                  <a:lnTo>
                    <a:pt x="303999" y="819404"/>
                  </a:lnTo>
                  <a:lnTo>
                    <a:pt x="303199" y="818642"/>
                  </a:lnTo>
                  <a:lnTo>
                    <a:pt x="303898" y="2044700"/>
                  </a:lnTo>
                  <a:lnTo>
                    <a:pt x="332765" y="2073656"/>
                  </a:lnTo>
                  <a:lnTo>
                    <a:pt x="332867" y="790575"/>
                  </a:lnTo>
                  <a:close/>
                </a:path>
                <a:path w="1122045" h="2863215">
                  <a:moveTo>
                    <a:pt x="393014" y="728853"/>
                  </a:moveTo>
                  <a:lnTo>
                    <a:pt x="364147" y="757682"/>
                  </a:lnTo>
                  <a:lnTo>
                    <a:pt x="364045" y="2104898"/>
                  </a:lnTo>
                  <a:lnTo>
                    <a:pt x="392899" y="2133727"/>
                  </a:lnTo>
                  <a:lnTo>
                    <a:pt x="393014" y="728853"/>
                  </a:lnTo>
                  <a:close/>
                </a:path>
                <a:path w="1122045" h="2863215">
                  <a:moveTo>
                    <a:pt x="453974" y="667893"/>
                  </a:moveTo>
                  <a:lnTo>
                    <a:pt x="425094" y="696722"/>
                  </a:lnTo>
                  <a:lnTo>
                    <a:pt x="424980" y="2165858"/>
                  </a:lnTo>
                  <a:lnTo>
                    <a:pt x="453847" y="2194687"/>
                  </a:lnTo>
                  <a:lnTo>
                    <a:pt x="453974" y="667893"/>
                  </a:lnTo>
                  <a:close/>
                </a:path>
                <a:path w="1122045" h="2863215">
                  <a:moveTo>
                    <a:pt x="514921" y="608584"/>
                  </a:moveTo>
                  <a:lnTo>
                    <a:pt x="486054" y="637413"/>
                  </a:lnTo>
                  <a:lnTo>
                    <a:pt x="485241" y="636651"/>
                  </a:lnTo>
                  <a:lnTo>
                    <a:pt x="485914" y="2226818"/>
                  </a:lnTo>
                  <a:lnTo>
                    <a:pt x="514781" y="2255647"/>
                  </a:lnTo>
                  <a:lnTo>
                    <a:pt x="514921" y="608584"/>
                  </a:lnTo>
                  <a:close/>
                </a:path>
                <a:path w="1122045" h="2863215">
                  <a:moveTo>
                    <a:pt x="575068" y="546862"/>
                  </a:moveTo>
                  <a:lnTo>
                    <a:pt x="546188" y="575691"/>
                  </a:lnTo>
                  <a:lnTo>
                    <a:pt x="546061" y="2286889"/>
                  </a:lnTo>
                  <a:lnTo>
                    <a:pt x="574916" y="2315845"/>
                  </a:lnTo>
                  <a:lnTo>
                    <a:pt x="575068" y="546862"/>
                  </a:lnTo>
                  <a:close/>
                </a:path>
                <a:path w="1122045" h="2863215">
                  <a:moveTo>
                    <a:pt x="636016" y="485902"/>
                  </a:moveTo>
                  <a:lnTo>
                    <a:pt x="607148" y="514731"/>
                  </a:lnTo>
                  <a:lnTo>
                    <a:pt x="606996" y="2347849"/>
                  </a:lnTo>
                  <a:lnTo>
                    <a:pt x="635863" y="2376805"/>
                  </a:lnTo>
                  <a:lnTo>
                    <a:pt x="636016" y="485902"/>
                  </a:lnTo>
                  <a:close/>
                </a:path>
                <a:path w="1122045" h="2863215">
                  <a:moveTo>
                    <a:pt x="696963" y="424942"/>
                  </a:moveTo>
                  <a:lnTo>
                    <a:pt x="668096" y="453771"/>
                  </a:lnTo>
                  <a:lnTo>
                    <a:pt x="667931" y="2408809"/>
                  </a:lnTo>
                  <a:lnTo>
                    <a:pt x="696798" y="2437765"/>
                  </a:lnTo>
                  <a:lnTo>
                    <a:pt x="696963" y="424942"/>
                  </a:lnTo>
                  <a:close/>
                </a:path>
                <a:path w="1122045" h="2863215">
                  <a:moveTo>
                    <a:pt x="757910" y="365633"/>
                  </a:moveTo>
                  <a:lnTo>
                    <a:pt x="729043" y="394462"/>
                  </a:lnTo>
                  <a:lnTo>
                    <a:pt x="728243" y="393700"/>
                  </a:lnTo>
                  <a:lnTo>
                    <a:pt x="728878" y="2469769"/>
                  </a:lnTo>
                  <a:lnTo>
                    <a:pt x="757745" y="2498598"/>
                  </a:lnTo>
                  <a:lnTo>
                    <a:pt x="757910" y="365633"/>
                  </a:lnTo>
                  <a:close/>
                </a:path>
                <a:path w="1122045" h="2863215">
                  <a:moveTo>
                    <a:pt x="818057" y="303911"/>
                  </a:moveTo>
                  <a:lnTo>
                    <a:pt x="789190" y="332740"/>
                  </a:lnTo>
                  <a:lnTo>
                    <a:pt x="789012" y="2529967"/>
                  </a:lnTo>
                  <a:lnTo>
                    <a:pt x="817880" y="2558796"/>
                  </a:lnTo>
                  <a:lnTo>
                    <a:pt x="818057" y="303911"/>
                  </a:lnTo>
                  <a:close/>
                </a:path>
                <a:path w="1122045" h="2863215">
                  <a:moveTo>
                    <a:pt x="879005" y="242963"/>
                  </a:moveTo>
                  <a:lnTo>
                    <a:pt x="850138" y="271780"/>
                  </a:lnTo>
                  <a:lnTo>
                    <a:pt x="849947" y="2590927"/>
                  </a:lnTo>
                  <a:lnTo>
                    <a:pt x="878814" y="2619756"/>
                  </a:lnTo>
                  <a:lnTo>
                    <a:pt x="879005" y="242963"/>
                  </a:lnTo>
                  <a:close/>
                </a:path>
                <a:path w="1122045" h="2863215">
                  <a:moveTo>
                    <a:pt x="939965" y="183642"/>
                  </a:moveTo>
                  <a:lnTo>
                    <a:pt x="911085" y="212471"/>
                  </a:lnTo>
                  <a:lnTo>
                    <a:pt x="910285" y="211709"/>
                  </a:lnTo>
                  <a:lnTo>
                    <a:pt x="910894" y="2651887"/>
                  </a:lnTo>
                  <a:lnTo>
                    <a:pt x="939761" y="2680716"/>
                  </a:lnTo>
                  <a:lnTo>
                    <a:pt x="939965" y="183642"/>
                  </a:lnTo>
                  <a:close/>
                </a:path>
                <a:path w="1122045" h="2863215">
                  <a:moveTo>
                    <a:pt x="1000912" y="122682"/>
                  </a:moveTo>
                  <a:lnTo>
                    <a:pt x="972045" y="151511"/>
                  </a:lnTo>
                  <a:lnTo>
                    <a:pt x="971232" y="150749"/>
                  </a:lnTo>
                  <a:lnTo>
                    <a:pt x="971829" y="2712847"/>
                  </a:lnTo>
                  <a:lnTo>
                    <a:pt x="1000696" y="2741676"/>
                  </a:lnTo>
                  <a:lnTo>
                    <a:pt x="1000912" y="122682"/>
                  </a:lnTo>
                  <a:close/>
                </a:path>
                <a:path w="1122045" h="2863215">
                  <a:moveTo>
                    <a:pt x="1061059" y="60960"/>
                  </a:moveTo>
                  <a:lnTo>
                    <a:pt x="1032192" y="89789"/>
                  </a:lnTo>
                  <a:lnTo>
                    <a:pt x="1031963" y="2772918"/>
                  </a:lnTo>
                  <a:lnTo>
                    <a:pt x="1060831" y="2801747"/>
                  </a:lnTo>
                  <a:lnTo>
                    <a:pt x="1061059" y="60960"/>
                  </a:lnTo>
                  <a:close/>
                </a:path>
                <a:path w="1122045" h="2863215">
                  <a:moveTo>
                    <a:pt x="1122006" y="0"/>
                  </a:moveTo>
                  <a:lnTo>
                    <a:pt x="1093139" y="28829"/>
                  </a:lnTo>
                  <a:lnTo>
                    <a:pt x="1092911" y="2833878"/>
                  </a:lnTo>
                  <a:lnTo>
                    <a:pt x="1121778" y="2862707"/>
                  </a:lnTo>
                  <a:lnTo>
                    <a:pt x="1122006" y="0"/>
                  </a:lnTo>
                  <a:close/>
                </a:path>
              </a:pathLst>
            </a:custGeom>
            <a:solidFill>
              <a:srgbClr val="F8E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02179" y="6829043"/>
              <a:ext cx="919480" cy="29209"/>
            </a:xfrm>
            <a:custGeom>
              <a:avLst/>
              <a:gdLst/>
              <a:ahLst/>
              <a:cxnLst/>
              <a:rect l="l" t="t" r="r" b="b"/>
              <a:pathLst>
                <a:path w="919480" h="29209">
                  <a:moveTo>
                    <a:pt x="918971" y="0"/>
                  </a:moveTo>
                  <a:lnTo>
                    <a:pt x="0" y="0"/>
                  </a:lnTo>
                  <a:lnTo>
                    <a:pt x="28828" y="28955"/>
                  </a:lnTo>
                  <a:lnTo>
                    <a:pt x="890143" y="28954"/>
                  </a:lnTo>
                  <a:lnTo>
                    <a:pt x="918971" y="0"/>
                  </a:lnTo>
                  <a:close/>
                </a:path>
              </a:pathLst>
            </a:custGeom>
            <a:solidFill>
              <a:srgbClr val="AA1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104" y="5806440"/>
              <a:ext cx="1050290" cy="1051560"/>
            </a:xfrm>
            <a:custGeom>
              <a:avLst/>
              <a:gdLst/>
              <a:ahLst/>
              <a:cxnLst/>
              <a:rect l="l" t="t" r="r" b="b"/>
              <a:pathLst>
                <a:path w="1050290" h="1051559">
                  <a:moveTo>
                    <a:pt x="16764" y="1051560"/>
                  </a:moveTo>
                  <a:lnTo>
                    <a:pt x="16738" y="1034796"/>
                  </a:lnTo>
                  <a:lnTo>
                    <a:pt x="0" y="1051560"/>
                  </a:lnTo>
                  <a:lnTo>
                    <a:pt x="16764" y="1051560"/>
                  </a:lnTo>
                  <a:close/>
                </a:path>
                <a:path w="1050290" h="1051559">
                  <a:moveTo>
                    <a:pt x="77724" y="1051560"/>
                  </a:moveTo>
                  <a:lnTo>
                    <a:pt x="77622" y="972312"/>
                  </a:lnTo>
                  <a:lnTo>
                    <a:pt x="48768" y="1001382"/>
                  </a:lnTo>
                  <a:lnTo>
                    <a:pt x="48818" y="1051560"/>
                  </a:lnTo>
                  <a:lnTo>
                    <a:pt x="77724" y="1051560"/>
                  </a:lnTo>
                  <a:close/>
                </a:path>
                <a:path w="1050290" h="1051559">
                  <a:moveTo>
                    <a:pt x="138684" y="1051560"/>
                  </a:moveTo>
                  <a:lnTo>
                    <a:pt x="138506" y="911352"/>
                  </a:lnTo>
                  <a:lnTo>
                    <a:pt x="109728" y="940346"/>
                  </a:lnTo>
                  <a:lnTo>
                    <a:pt x="109867" y="1051560"/>
                  </a:lnTo>
                  <a:lnTo>
                    <a:pt x="138684" y="1051560"/>
                  </a:lnTo>
                  <a:close/>
                </a:path>
                <a:path w="1050290" h="1051559">
                  <a:moveTo>
                    <a:pt x="199644" y="1051560"/>
                  </a:moveTo>
                  <a:lnTo>
                    <a:pt x="199390" y="851916"/>
                  </a:lnTo>
                  <a:lnTo>
                    <a:pt x="169976" y="880872"/>
                  </a:lnTo>
                  <a:lnTo>
                    <a:pt x="169164" y="880071"/>
                  </a:lnTo>
                  <a:lnTo>
                    <a:pt x="169506" y="1051560"/>
                  </a:lnTo>
                  <a:lnTo>
                    <a:pt x="199644" y="1051560"/>
                  </a:lnTo>
                  <a:close/>
                </a:path>
                <a:path w="1050290" h="1051559">
                  <a:moveTo>
                    <a:pt x="260604" y="1051560"/>
                  </a:moveTo>
                  <a:lnTo>
                    <a:pt x="260273" y="790956"/>
                  </a:lnTo>
                  <a:lnTo>
                    <a:pt x="230936" y="819899"/>
                  </a:lnTo>
                  <a:lnTo>
                    <a:pt x="230124" y="819099"/>
                  </a:lnTo>
                  <a:lnTo>
                    <a:pt x="230568" y="1051560"/>
                  </a:lnTo>
                  <a:lnTo>
                    <a:pt x="260604" y="1051560"/>
                  </a:lnTo>
                  <a:close/>
                </a:path>
                <a:path w="1050290" h="1051559">
                  <a:moveTo>
                    <a:pt x="320040" y="1051560"/>
                  </a:moveTo>
                  <a:lnTo>
                    <a:pt x="319646" y="729996"/>
                  </a:lnTo>
                  <a:lnTo>
                    <a:pt x="291084" y="758850"/>
                  </a:lnTo>
                  <a:lnTo>
                    <a:pt x="291439" y="1051560"/>
                  </a:lnTo>
                  <a:lnTo>
                    <a:pt x="320040" y="1051560"/>
                  </a:lnTo>
                  <a:close/>
                </a:path>
                <a:path w="1050290" h="1051559">
                  <a:moveTo>
                    <a:pt x="381000" y="1051560"/>
                  </a:moveTo>
                  <a:lnTo>
                    <a:pt x="380530" y="669036"/>
                  </a:lnTo>
                  <a:lnTo>
                    <a:pt x="352044" y="697890"/>
                  </a:lnTo>
                  <a:lnTo>
                    <a:pt x="352475" y="1051560"/>
                  </a:lnTo>
                  <a:lnTo>
                    <a:pt x="381000" y="1051560"/>
                  </a:lnTo>
                  <a:close/>
                </a:path>
                <a:path w="1050290" h="1051559">
                  <a:moveTo>
                    <a:pt x="441960" y="1051560"/>
                  </a:moveTo>
                  <a:lnTo>
                    <a:pt x="441401" y="609600"/>
                  </a:lnTo>
                  <a:lnTo>
                    <a:pt x="412292" y="638467"/>
                  </a:lnTo>
                  <a:lnTo>
                    <a:pt x="411480" y="637667"/>
                  </a:lnTo>
                  <a:lnTo>
                    <a:pt x="412216" y="1051560"/>
                  </a:lnTo>
                  <a:lnTo>
                    <a:pt x="441960" y="1051560"/>
                  </a:lnTo>
                  <a:close/>
                </a:path>
                <a:path w="1050290" h="1051559">
                  <a:moveTo>
                    <a:pt x="502920" y="1051560"/>
                  </a:moveTo>
                  <a:lnTo>
                    <a:pt x="502272" y="547116"/>
                  </a:lnTo>
                  <a:lnTo>
                    <a:pt x="472440" y="576021"/>
                  </a:lnTo>
                  <a:lnTo>
                    <a:pt x="473049" y="1051560"/>
                  </a:lnTo>
                  <a:lnTo>
                    <a:pt x="502920" y="1051560"/>
                  </a:lnTo>
                  <a:close/>
                </a:path>
                <a:path w="1050290" h="1051559">
                  <a:moveTo>
                    <a:pt x="563880" y="1051560"/>
                  </a:moveTo>
                  <a:lnTo>
                    <a:pt x="563156" y="486156"/>
                  </a:lnTo>
                  <a:lnTo>
                    <a:pt x="533400" y="515061"/>
                  </a:lnTo>
                  <a:lnTo>
                    <a:pt x="534085" y="1051560"/>
                  </a:lnTo>
                  <a:lnTo>
                    <a:pt x="563880" y="1051560"/>
                  </a:lnTo>
                  <a:close/>
                </a:path>
                <a:path w="1050290" h="1051559">
                  <a:moveTo>
                    <a:pt x="624840" y="1051560"/>
                  </a:moveTo>
                  <a:lnTo>
                    <a:pt x="624039" y="425196"/>
                  </a:lnTo>
                  <a:lnTo>
                    <a:pt x="594360" y="454101"/>
                  </a:lnTo>
                  <a:lnTo>
                    <a:pt x="595122" y="1051560"/>
                  </a:lnTo>
                  <a:lnTo>
                    <a:pt x="624840" y="1051560"/>
                  </a:lnTo>
                  <a:close/>
                </a:path>
                <a:path w="1050290" h="1051559">
                  <a:moveTo>
                    <a:pt x="685800" y="1051560"/>
                  </a:moveTo>
                  <a:lnTo>
                    <a:pt x="684949" y="365760"/>
                  </a:lnTo>
                  <a:lnTo>
                    <a:pt x="656120" y="394665"/>
                  </a:lnTo>
                  <a:lnTo>
                    <a:pt x="655320" y="393865"/>
                  </a:lnTo>
                  <a:lnTo>
                    <a:pt x="656386" y="1051560"/>
                  </a:lnTo>
                  <a:lnTo>
                    <a:pt x="685800" y="1051560"/>
                  </a:lnTo>
                  <a:close/>
                </a:path>
                <a:path w="1050290" h="1051559">
                  <a:moveTo>
                    <a:pt x="745236" y="1051560"/>
                  </a:moveTo>
                  <a:lnTo>
                    <a:pt x="744334" y="303276"/>
                  </a:lnTo>
                  <a:lnTo>
                    <a:pt x="716280" y="332206"/>
                  </a:lnTo>
                  <a:lnTo>
                    <a:pt x="717143" y="1051560"/>
                  </a:lnTo>
                  <a:lnTo>
                    <a:pt x="745236" y="1051560"/>
                  </a:lnTo>
                  <a:close/>
                </a:path>
                <a:path w="1050290" h="1051559">
                  <a:moveTo>
                    <a:pt x="806196" y="1051560"/>
                  </a:moveTo>
                  <a:lnTo>
                    <a:pt x="805218" y="242316"/>
                  </a:lnTo>
                  <a:lnTo>
                    <a:pt x="777240" y="271246"/>
                  </a:lnTo>
                  <a:lnTo>
                    <a:pt x="778179" y="1051560"/>
                  </a:lnTo>
                  <a:lnTo>
                    <a:pt x="806196" y="1051560"/>
                  </a:lnTo>
                  <a:close/>
                </a:path>
                <a:path w="1050290" h="1051559">
                  <a:moveTo>
                    <a:pt x="867156" y="1051560"/>
                  </a:moveTo>
                  <a:lnTo>
                    <a:pt x="866089" y="182880"/>
                  </a:lnTo>
                  <a:lnTo>
                    <a:pt x="837476" y="211810"/>
                  </a:lnTo>
                  <a:lnTo>
                    <a:pt x="836676" y="210997"/>
                  </a:lnTo>
                  <a:lnTo>
                    <a:pt x="837984" y="1051560"/>
                  </a:lnTo>
                  <a:lnTo>
                    <a:pt x="867156" y="1051560"/>
                  </a:lnTo>
                  <a:close/>
                </a:path>
                <a:path w="1050290" h="1051559">
                  <a:moveTo>
                    <a:pt x="928116" y="1051560"/>
                  </a:moveTo>
                  <a:lnTo>
                    <a:pt x="926973" y="121920"/>
                  </a:lnTo>
                  <a:lnTo>
                    <a:pt x="898436" y="150837"/>
                  </a:lnTo>
                  <a:lnTo>
                    <a:pt x="897636" y="150037"/>
                  </a:lnTo>
                  <a:lnTo>
                    <a:pt x="899020" y="1051560"/>
                  </a:lnTo>
                  <a:lnTo>
                    <a:pt x="928116" y="1051560"/>
                  </a:lnTo>
                  <a:close/>
                </a:path>
                <a:path w="1050290" h="1051559">
                  <a:moveTo>
                    <a:pt x="989076" y="1051560"/>
                  </a:moveTo>
                  <a:lnTo>
                    <a:pt x="987831" y="60960"/>
                  </a:lnTo>
                  <a:lnTo>
                    <a:pt x="958596" y="89852"/>
                  </a:lnTo>
                  <a:lnTo>
                    <a:pt x="959802" y="1051560"/>
                  </a:lnTo>
                  <a:lnTo>
                    <a:pt x="989076" y="1051560"/>
                  </a:lnTo>
                  <a:close/>
                </a:path>
                <a:path w="1050290" h="1051559">
                  <a:moveTo>
                    <a:pt x="1050036" y="1051560"/>
                  </a:moveTo>
                  <a:lnTo>
                    <a:pt x="1048715" y="0"/>
                  </a:lnTo>
                  <a:lnTo>
                    <a:pt x="1019556" y="28892"/>
                  </a:lnTo>
                  <a:lnTo>
                    <a:pt x="1020838" y="1051560"/>
                  </a:lnTo>
                  <a:lnTo>
                    <a:pt x="1050036" y="1051560"/>
                  </a:lnTo>
                  <a:close/>
                </a:path>
              </a:pathLst>
            </a:custGeom>
            <a:solidFill>
              <a:srgbClr val="214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018659" y="837438"/>
            <a:ext cx="38341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0" dirty="0"/>
              <a:t>C</a:t>
            </a:r>
            <a:r>
              <a:rPr spc="185" dirty="0"/>
              <a:t>ONC</a:t>
            </a:r>
            <a:r>
              <a:rPr spc="-320" dirty="0"/>
              <a:t>L</a:t>
            </a:r>
            <a:r>
              <a:rPr spc="-95" dirty="0"/>
              <a:t>USION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30" dirty="0"/>
              <a:t>17</a:t>
            </a:fld>
            <a:endParaRPr spc="30" dirty="0"/>
          </a:p>
        </p:txBody>
      </p:sp>
      <p:pic>
        <p:nvPicPr>
          <p:cNvPr id="25" name="object 2">
            <a:extLst>
              <a:ext uri="{FF2B5EF4-FFF2-40B4-BE49-F238E27FC236}">
                <a16:creationId xmlns:a16="http://schemas.microsoft.com/office/drawing/2014/main" id="{7EF09FD9-7D8F-419C-A79C-C1786D8C28F5}"/>
              </a:ext>
            </a:extLst>
          </p:cNvPr>
          <p:cNvPicPr/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1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29911" y="2057400"/>
            <a:ext cx="574443" cy="461533"/>
          </a:xfrm>
          <a:prstGeom prst="rect">
            <a:avLst/>
          </a:prstGeom>
        </p:spPr>
      </p:pic>
      <p:pic>
        <p:nvPicPr>
          <p:cNvPr id="26" name="object 2">
            <a:extLst>
              <a:ext uri="{FF2B5EF4-FFF2-40B4-BE49-F238E27FC236}">
                <a16:creationId xmlns:a16="http://schemas.microsoft.com/office/drawing/2014/main" id="{CEA03131-1AFE-4C0E-8F30-089A2AA3EFAD}"/>
              </a:ext>
            </a:extLst>
          </p:cNvPr>
          <p:cNvPicPr/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1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29910" y="3298588"/>
            <a:ext cx="574443" cy="4615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32E0DE-ACEE-4C6E-B72F-A059502B4385}"/>
              </a:ext>
            </a:extLst>
          </p:cNvPr>
          <p:cNvSpPr txBox="1"/>
          <p:nvPr/>
        </p:nvSpPr>
        <p:spPr>
          <a:xfrm>
            <a:off x="5559036" y="2131648"/>
            <a:ext cx="574536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>
                <a:latin typeface="Trebuchet MS" panose="020B0603020202020204" pitchFamily="34" charset="0"/>
              </a:rPr>
              <a:t>Prices increase depending on the neighborhood.</a:t>
            </a:r>
            <a:endParaRPr lang="ar-SA" sz="2000" dirty="0">
              <a:latin typeface="Trebuchet MS" panose="020B06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7BE09F-E188-447B-B268-8D0A970185B6}"/>
              </a:ext>
            </a:extLst>
          </p:cNvPr>
          <p:cNvSpPr txBox="1"/>
          <p:nvPr/>
        </p:nvSpPr>
        <p:spPr>
          <a:xfrm>
            <a:off x="5569922" y="3360011"/>
            <a:ext cx="63172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>
                <a:latin typeface="Trebuchet MS" panose="020B0603020202020204" pitchFamily="34" charset="0"/>
              </a:rPr>
              <a:t>The number of rooms and size don’t affect the price.</a:t>
            </a:r>
            <a:endParaRPr lang="ar-SA" sz="2000" dirty="0">
              <a:latin typeface="Trebuchet MS" panose="020B0603020202020204" pitchFamily="34" charset="0"/>
            </a:endParaRPr>
          </a:p>
        </p:txBody>
      </p:sp>
      <p:sp>
        <p:nvSpPr>
          <p:cNvPr id="29" name="object 31">
            <a:extLst>
              <a:ext uri="{FF2B5EF4-FFF2-40B4-BE49-F238E27FC236}">
                <a16:creationId xmlns:a16="http://schemas.microsoft.com/office/drawing/2014/main" id="{E5F6675A-19FB-4AE8-BD97-B88F3D61C97F}"/>
              </a:ext>
            </a:extLst>
          </p:cNvPr>
          <p:cNvSpPr txBox="1"/>
          <p:nvPr/>
        </p:nvSpPr>
        <p:spPr>
          <a:xfrm>
            <a:off x="4171808" y="6450096"/>
            <a:ext cx="697866" cy="16158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sz="1000" spc="25" dirty="0">
                <a:solidFill>
                  <a:srgbClr val="404040"/>
                </a:solidFill>
                <a:latin typeface="Tahoma"/>
                <a:cs typeface="Tahoma"/>
              </a:rPr>
              <a:t>2 Dec 2021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24" name="object 2">
            <a:extLst>
              <a:ext uri="{FF2B5EF4-FFF2-40B4-BE49-F238E27FC236}">
                <a16:creationId xmlns:a16="http://schemas.microsoft.com/office/drawing/2014/main" id="{124B71FA-64DB-42D7-8F76-31501AE3A9E4}"/>
              </a:ext>
            </a:extLst>
          </p:cNvPr>
          <p:cNvPicPr/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1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29910" y="4371829"/>
            <a:ext cx="574443" cy="4615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FA75921-10B3-4D2B-B2EB-FF0C423EFDD6}"/>
              </a:ext>
            </a:extLst>
          </p:cNvPr>
          <p:cNvSpPr txBox="1"/>
          <p:nvPr/>
        </p:nvSpPr>
        <p:spPr>
          <a:xfrm>
            <a:off x="5569922" y="4433252"/>
            <a:ext cx="631727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>
                <a:latin typeface="Trebuchet MS" panose="020B0603020202020204" pitchFamily="34" charset="0"/>
              </a:rPr>
              <a:t>The dataset is not enough to make good predictions, need more work to be done.</a:t>
            </a:r>
            <a:endParaRPr lang="ar-SA" sz="20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85E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0823" y="4828031"/>
            <a:ext cx="2030095" cy="2030095"/>
          </a:xfrm>
          <a:custGeom>
            <a:avLst/>
            <a:gdLst/>
            <a:ahLst/>
            <a:cxnLst/>
            <a:rect l="l" t="t" r="r" b="b"/>
            <a:pathLst>
              <a:path w="2030095" h="2030095">
                <a:moveTo>
                  <a:pt x="2029968" y="0"/>
                </a:moveTo>
                <a:lnTo>
                  <a:pt x="0" y="0"/>
                </a:lnTo>
                <a:lnTo>
                  <a:pt x="0" y="2029967"/>
                </a:lnTo>
                <a:lnTo>
                  <a:pt x="2029968" y="2029967"/>
                </a:lnTo>
                <a:lnTo>
                  <a:pt x="2029968" y="0"/>
                </a:lnTo>
                <a:close/>
              </a:path>
            </a:pathLst>
          </a:custGeom>
          <a:solidFill>
            <a:srgbClr val="5720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30095" cy="2030095"/>
          </a:xfrm>
          <a:custGeom>
            <a:avLst/>
            <a:gdLst/>
            <a:ahLst/>
            <a:cxnLst/>
            <a:rect l="l" t="t" r="r" b="b"/>
            <a:pathLst>
              <a:path w="2030095" h="2030095">
                <a:moveTo>
                  <a:pt x="0" y="0"/>
                </a:moveTo>
                <a:lnTo>
                  <a:pt x="0" y="2029967"/>
                </a:lnTo>
                <a:lnTo>
                  <a:pt x="2029968" y="2029967"/>
                </a:lnTo>
                <a:lnTo>
                  <a:pt x="0" y="0"/>
                </a:lnTo>
                <a:close/>
              </a:path>
            </a:pathLst>
          </a:custGeom>
          <a:solidFill>
            <a:srgbClr val="5720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8211" y="1687067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0"/>
                </a:lnTo>
                <a:close/>
              </a:path>
            </a:pathLst>
          </a:custGeom>
          <a:solidFill>
            <a:srgbClr val="385E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108191"/>
            <a:ext cx="2030095" cy="749935"/>
          </a:xfrm>
          <a:custGeom>
            <a:avLst/>
            <a:gdLst/>
            <a:ahLst/>
            <a:cxnLst/>
            <a:rect l="l" t="t" r="r" b="b"/>
            <a:pathLst>
              <a:path w="2030095" h="749934">
                <a:moveTo>
                  <a:pt x="2029968" y="0"/>
                </a:moveTo>
                <a:lnTo>
                  <a:pt x="0" y="0"/>
                </a:lnTo>
                <a:lnTo>
                  <a:pt x="0" y="749808"/>
                </a:lnTo>
                <a:lnTo>
                  <a:pt x="2029968" y="749808"/>
                </a:lnTo>
                <a:lnTo>
                  <a:pt x="2029968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53840" y="4069079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788920" h="2788920">
                <a:moveTo>
                  <a:pt x="0" y="0"/>
                </a:moveTo>
                <a:lnTo>
                  <a:pt x="0" y="2788919"/>
                </a:lnTo>
                <a:lnTo>
                  <a:pt x="2788919" y="2788919"/>
                </a:lnTo>
                <a:lnTo>
                  <a:pt x="0" y="0"/>
                </a:lnTo>
                <a:close/>
              </a:path>
            </a:pathLst>
          </a:custGeom>
          <a:solidFill>
            <a:srgbClr val="AA1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46" y="2043683"/>
            <a:ext cx="2015998" cy="202996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028444" y="4820411"/>
            <a:ext cx="2030095" cy="2030095"/>
          </a:xfrm>
          <a:custGeom>
            <a:avLst/>
            <a:gdLst/>
            <a:ahLst/>
            <a:cxnLst/>
            <a:rect l="l" t="t" r="r" b="b"/>
            <a:pathLst>
              <a:path w="2030095" h="2030095">
                <a:moveTo>
                  <a:pt x="2029968" y="0"/>
                </a:moveTo>
                <a:lnTo>
                  <a:pt x="0" y="0"/>
                </a:lnTo>
                <a:lnTo>
                  <a:pt x="0" y="2029967"/>
                </a:lnTo>
                <a:lnTo>
                  <a:pt x="2029968" y="0"/>
                </a:lnTo>
                <a:close/>
              </a:path>
            </a:pathLst>
          </a:custGeom>
          <a:solidFill>
            <a:srgbClr val="948E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583" y="888491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19">
                <a:moveTo>
                  <a:pt x="137159" y="0"/>
                </a:moveTo>
                <a:lnTo>
                  <a:pt x="93805" y="6998"/>
                </a:lnTo>
                <a:lnTo>
                  <a:pt x="56153" y="26481"/>
                </a:lnTo>
                <a:lnTo>
                  <a:pt x="26462" y="56180"/>
                </a:lnTo>
                <a:lnTo>
                  <a:pt x="6992" y="93829"/>
                </a:lnTo>
                <a:lnTo>
                  <a:pt x="0" y="137160"/>
                </a:lnTo>
                <a:lnTo>
                  <a:pt x="6992" y="180490"/>
                </a:lnTo>
                <a:lnTo>
                  <a:pt x="26462" y="218139"/>
                </a:lnTo>
                <a:lnTo>
                  <a:pt x="56153" y="247838"/>
                </a:lnTo>
                <a:lnTo>
                  <a:pt x="93805" y="267321"/>
                </a:lnTo>
                <a:lnTo>
                  <a:pt x="137159" y="274320"/>
                </a:lnTo>
                <a:lnTo>
                  <a:pt x="180514" y="267321"/>
                </a:lnTo>
                <a:lnTo>
                  <a:pt x="218166" y="247838"/>
                </a:lnTo>
                <a:lnTo>
                  <a:pt x="247857" y="218139"/>
                </a:lnTo>
                <a:lnTo>
                  <a:pt x="267327" y="180490"/>
                </a:lnTo>
                <a:lnTo>
                  <a:pt x="274319" y="137160"/>
                </a:lnTo>
                <a:lnTo>
                  <a:pt x="267327" y="93829"/>
                </a:lnTo>
                <a:lnTo>
                  <a:pt x="247857" y="56180"/>
                </a:lnTo>
                <a:lnTo>
                  <a:pt x="218166" y="26481"/>
                </a:lnTo>
                <a:lnTo>
                  <a:pt x="180514" y="6998"/>
                </a:lnTo>
                <a:lnTo>
                  <a:pt x="137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970788"/>
            <a:ext cx="6861175" cy="5905500"/>
            <a:chOff x="0" y="970788"/>
            <a:chExt cx="6861175" cy="5905500"/>
          </a:xfrm>
        </p:grpSpPr>
        <p:sp>
          <p:nvSpPr>
            <p:cNvPr id="12" name="object 12"/>
            <p:cNvSpPr/>
            <p:nvPr/>
          </p:nvSpPr>
          <p:spPr>
            <a:xfrm>
              <a:off x="0" y="4082795"/>
              <a:ext cx="2030095" cy="2030095"/>
            </a:xfrm>
            <a:custGeom>
              <a:avLst/>
              <a:gdLst/>
              <a:ahLst/>
              <a:cxnLst/>
              <a:rect l="l" t="t" r="r" b="b"/>
              <a:pathLst>
                <a:path w="2030095" h="2030095">
                  <a:moveTo>
                    <a:pt x="2029968" y="0"/>
                  </a:moveTo>
                  <a:lnTo>
                    <a:pt x="0" y="0"/>
                  </a:lnTo>
                  <a:lnTo>
                    <a:pt x="0" y="2029967"/>
                  </a:lnTo>
                  <a:lnTo>
                    <a:pt x="2029968" y="2029967"/>
                  </a:lnTo>
                  <a:lnTo>
                    <a:pt x="2029968" y="0"/>
                  </a:lnTo>
                  <a:close/>
                </a:path>
              </a:pathLst>
            </a:custGeom>
            <a:solidFill>
              <a:srgbClr val="AA1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32118" y="2054667"/>
              <a:ext cx="2018664" cy="2018664"/>
            </a:xfrm>
            <a:custGeom>
              <a:avLst/>
              <a:gdLst/>
              <a:ahLst/>
              <a:cxnLst/>
              <a:rect l="l" t="t" r="r" b="b"/>
              <a:pathLst>
                <a:path w="2018664" h="2018664">
                  <a:moveTo>
                    <a:pt x="1977609" y="2018629"/>
                  </a:moveTo>
                  <a:lnTo>
                    <a:pt x="2018314" y="2018629"/>
                  </a:lnTo>
                  <a:lnTo>
                    <a:pt x="0" y="0"/>
                  </a:lnTo>
                  <a:lnTo>
                    <a:pt x="0" y="40711"/>
                  </a:lnTo>
                  <a:lnTo>
                    <a:pt x="1977609" y="2018629"/>
                  </a:lnTo>
                  <a:close/>
                </a:path>
                <a:path w="2018664" h="2018664">
                  <a:moveTo>
                    <a:pt x="1891674" y="2018629"/>
                  </a:moveTo>
                  <a:lnTo>
                    <a:pt x="1932381" y="2018629"/>
                  </a:lnTo>
                  <a:lnTo>
                    <a:pt x="0" y="85946"/>
                  </a:lnTo>
                  <a:lnTo>
                    <a:pt x="0" y="126653"/>
                  </a:lnTo>
                  <a:lnTo>
                    <a:pt x="1891674" y="2018629"/>
                  </a:lnTo>
                  <a:close/>
                </a:path>
                <a:path w="2018664" h="2018664">
                  <a:moveTo>
                    <a:pt x="1806873" y="2018629"/>
                  </a:moveTo>
                  <a:lnTo>
                    <a:pt x="1847577" y="2018629"/>
                  </a:lnTo>
                  <a:lnTo>
                    <a:pt x="1127" y="171893"/>
                  </a:lnTo>
                  <a:lnTo>
                    <a:pt x="1127" y="212604"/>
                  </a:lnTo>
                  <a:lnTo>
                    <a:pt x="0" y="212604"/>
                  </a:lnTo>
                  <a:lnTo>
                    <a:pt x="1806873" y="2018629"/>
                  </a:lnTo>
                  <a:close/>
                </a:path>
                <a:path w="2018664" h="2018664">
                  <a:moveTo>
                    <a:pt x="1720935" y="2018629"/>
                  </a:moveTo>
                  <a:lnTo>
                    <a:pt x="1761649" y="2018629"/>
                  </a:lnTo>
                  <a:lnTo>
                    <a:pt x="1127" y="257834"/>
                  </a:lnTo>
                  <a:lnTo>
                    <a:pt x="1127" y="298554"/>
                  </a:lnTo>
                  <a:lnTo>
                    <a:pt x="0" y="298554"/>
                  </a:lnTo>
                  <a:lnTo>
                    <a:pt x="1720935" y="2018629"/>
                  </a:lnTo>
                  <a:close/>
                </a:path>
                <a:path w="2018664" h="2018664">
                  <a:moveTo>
                    <a:pt x="1635007" y="2018629"/>
                  </a:moveTo>
                  <a:lnTo>
                    <a:pt x="1675711" y="2018629"/>
                  </a:lnTo>
                  <a:lnTo>
                    <a:pt x="0" y="342657"/>
                  </a:lnTo>
                  <a:lnTo>
                    <a:pt x="0" y="383368"/>
                  </a:lnTo>
                  <a:lnTo>
                    <a:pt x="1635007" y="2018629"/>
                  </a:lnTo>
                  <a:close/>
                </a:path>
                <a:path w="2018664" h="2018664">
                  <a:moveTo>
                    <a:pt x="1549069" y="2018629"/>
                  </a:moveTo>
                  <a:lnTo>
                    <a:pt x="1589773" y="2018629"/>
                  </a:lnTo>
                  <a:lnTo>
                    <a:pt x="0" y="428599"/>
                  </a:lnTo>
                  <a:lnTo>
                    <a:pt x="0" y="469309"/>
                  </a:lnTo>
                  <a:lnTo>
                    <a:pt x="1549069" y="2018629"/>
                  </a:lnTo>
                  <a:close/>
                </a:path>
                <a:path w="2018664" h="2018664">
                  <a:moveTo>
                    <a:pt x="1464268" y="2018629"/>
                  </a:moveTo>
                  <a:lnTo>
                    <a:pt x="1504972" y="2018629"/>
                  </a:lnTo>
                  <a:lnTo>
                    <a:pt x="1127" y="514549"/>
                  </a:lnTo>
                  <a:lnTo>
                    <a:pt x="1127" y="555260"/>
                  </a:lnTo>
                  <a:lnTo>
                    <a:pt x="0" y="555260"/>
                  </a:lnTo>
                  <a:lnTo>
                    <a:pt x="1464268" y="2018629"/>
                  </a:lnTo>
                  <a:close/>
                </a:path>
                <a:path w="2018664" h="2018664">
                  <a:moveTo>
                    <a:pt x="1378340" y="2018629"/>
                  </a:moveTo>
                  <a:lnTo>
                    <a:pt x="1419044" y="2018629"/>
                  </a:lnTo>
                  <a:lnTo>
                    <a:pt x="0" y="599363"/>
                  </a:lnTo>
                  <a:lnTo>
                    <a:pt x="0" y="640073"/>
                  </a:lnTo>
                  <a:lnTo>
                    <a:pt x="1378340" y="2018629"/>
                  </a:lnTo>
                  <a:close/>
                </a:path>
                <a:path w="2018664" h="2018664">
                  <a:moveTo>
                    <a:pt x="1292402" y="2018629"/>
                  </a:moveTo>
                  <a:lnTo>
                    <a:pt x="1333106" y="2018629"/>
                  </a:lnTo>
                  <a:lnTo>
                    <a:pt x="0" y="685314"/>
                  </a:lnTo>
                  <a:lnTo>
                    <a:pt x="0" y="726024"/>
                  </a:lnTo>
                  <a:lnTo>
                    <a:pt x="1292402" y="2018629"/>
                  </a:lnTo>
                  <a:close/>
                </a:path>
                <a:path w="2018664" h="2018664">
                  <a:moveTo>
                    <a:pt x="1206464" y="2018629"/>
                  </a:moveTo>
                  <a:lnTo>
                    <a:pt x="1247178" y="2018629"/>
                  </a:lnTo>
                  <a:lnTo>
                    <a:pt x="0" y="771255"/>
                  </a:lnTo>
                  <a:lnTo>
                    <a:pt x="0" y="811965"/>
                  </a:lnTo>
                  <a:lnTo>
                    <a:pt x="1206464" y="2018629"/>
                  </a:lnTo>
                  <a:close/>
                </a:path>
                <a:path w="2018664" h="2018664">
                  <a:moveTo>
                    <a:pt x="1121663" y="2018629"/>
                  </a:moveTo>
                  <a:lnTo>
                    <a:pt x="1162368" y="2018629"/>
                  </a:lnTo>
                  <a:lnTo>
                    <a:pt x="1127" y="857205"/>
                  </a:lnTo>
                  <a:lnTo>
                    <a:pt x="1127" y="897916"/>
                  </a:lnTo>
                  <a:lnTo>
                    <a:pt x="0" y="897916"/>
                  </a:lnTo>
                  <a:lnTo>
                    <a:pt x="1121663" y="2018629"/>
                  </a:lnTo>
                  <a:close/>
                </a:path>
                <a:path w="2018664" h="2018664">
                  <a:moveTo>
                    <a:pt x="1035744" y="2018629"/>
                  </a:moveTo>
                  <a:lnTo>
                    <a:pt x="1076430" y="2018629"/>
                  </a:lnTo>
                  <a:lnTo>
                    <a:pt x="0" y="942038"/>
                  </a:lnTo>
                  <a:lnTo>
                    <a:pt x="0" y="982730"/>
                  </a:lnTo>
                  <a:lnTo>
                    <a:pt x="1035744" y="2018629"/>
                  </a:lnTo>
                  <a:close/>
                </a:path>
                <a:path w="2018664" h="2018664">
                  <a:moveTo>
                    <a:pt x="949769" y="2018629"/>
                  </a:moveTo>
                  <a:lnTo>
                    <a:pt x="990548" y="2018629"/>
                  </a:lnTo>
                  <a:lnTo>
                    <a:pt x="0" y="1027932"/>
                  </a:lnTo>
                  <a:lnTo>
                    <a:pt x="0" y="1068718"/>
                  </a:lnTo>
                  <a:lnTo>
                    <a:pt x="949769" y="2018629"/>
                  </a:lnTo>
                  <a:close/>
                </a:path>
                <a:path w="2018664" h="2018664">
                  <a:moveTo>
                    <a:pt x="865015" y="2018629"/>
                  </a:moveTo>
                  <a:lnTo>
                    <a:pt x="905701" y="2018629"/>
                  </a:lnTo>
                  <a:lnTo>
                    <a:pt x="1127" y="1113920"/>
                  </a:lnTo>
                  <a:lnTo>
                    <a:pt x="1127" y="1154612"/>
                  </a:lnTo>
                  <a:lnTo>
                    <a:pt x="0" y="1154612"/>
                  </a:lnTo>
                  <a:lnTo>
                    <a:pt x="865015" y="2018629"/>
                  </a:lnTo>
                  <a:close/>
                </a:path>
                <a:path w="2018664" h="2018664">
                  <a:moveTo>
                    <a:pt x="779040" y="2018629"/>
                  </a:moveTo>
                  <a:lnTo>
                    <a:pt x="819725" y="2018629"/>
                  </a:lnTo>
                  <a:lnTo>
                    <a:pt x="1127" y="1199815"/>
                  </a:lnTo>
                  <a:lnTo>
                    <a:pt x="1127" y="1240600"/>
                  </a:lnTo>
                  <a:lnTo>
                    <a:pt x="0" y="1240600"/>
                  </a:lnTo>
                  <a:lnTo>
                    <a:pt x="779040" y="2018629"/>
                  </a:lnTo>
                  <a:close/>
                </a:path>
                <a:path w="2018664" h="2018664">
                  <a:moveTo>
                    <a:pt x="693158" y="2018629"/>
                  </a:moveTo>
                  <a:lnTo>
                    <a:pt x="733844" y="2018629"/>
                  </a:lnTo>
                  <a:lnTo>
                    <a:pt x="0" y="1284675"/>
                  </a:lnTo>
                  <a:lnTo>
                    <a:pt x="0" y="1325367"/>
                  </a:lnTo>
                  <a:lnTo>
                    <a:pt x="693158" y="2018629"/>
                  </a:lnTo>
                  <a:close/>
                </a:path>
                <a:path w="2018664" h="2018664">
                  <a:moveTo>
                    <a:pt x="607183" y="2018629"/>
                  </a:moveTo>
                  <a:lnTo>
                    <a:pt x="647868" y="2018629"/>
                  </a:lnTo>
                  <a:lnTo>
                    <a:pt x="0" y="1370663"/>
                  </a:lnTo>
                  <a:lnTo>
                    <a:pt x="0" y="1411355"/>
                  </a:lnTo>
                  <a:lnTo>
                    <a:pt x="607183" y="2018629"/>
                  </a:lnTo>
                  <a:close/>
                </a:path>
                <a:path w="2018664" h="2018664">
                  <a:moveTo>
                    <a:pt x="522429" y="2018630"/>
                  </a:moveTo>
                  <a:lnTo>
                    <a:pt x="563115" y="2018629"/>
                  </a:lnTo>
                  <a:lnTo>
                    <a:pt x="1127" y="1456558"/>
                  </a:lnTo>
                  <a:lnTo>
                    <a:pt x="1127" y="1497249"/>
                  </a:lnTo>
                  <a:lnTo>
                    <a:pt x="0" y="1497249"/>
                  </a:lnTo>
                  <a:lnTo>
                    <a:pt x="522429" y="2018630"/>
                  </a:lnTo>
                  <a:close/>
                </a:path>
                <a:path w="2018664" h="2018664">
                  <a:moveTo>
                    <a:pt x="436454" y="2018630"/>
                  </a:moveTo>
                  <a:lnTo>
                    <a:pt x="477139" y="2018630"/>
                  </a:lnTo>
                  <a:lnTo>
                    <a:pt x="0" y="1542546"/>
                  </a:lnTo>
                  <a:lnTo>
                    <a:pt x="0" y="1582110"/>
                  </a:lnTo>
                  <a:lnTo>
                    <a:pt x="436454" y="2018630"/>
                  </a:lnTo>
                  <a:close/>
                </a:path>
                <a:path w="2018664" h="2018664">
                  <a:moveTo>
                    <a:pt x="350572" y="2018630"/>
                  </a:moveTo>
                  <a:lnTo>
                    <a:pt x="391258" y="2018630"/>
                  </a:lnTo>
                  <a:lnTo>
                    <a:pt x="0" y="1627313"/>
                  </a:lnTo>
                  <a:lnTo>
                    <a:pt x="0" y="1668004"/>
                  </a:lnTo>
                  <a:lnTo>
                    <a:pt x="350572" y="2018630"/>
                  </a:lnTo>
                  <a:close/>
                </a:path>
                <a:path w="2018664" h="2018664">
                  <a:moveTo>
                    <a:pt x="264597" y="2018630"/>
                  </a:moveTo>
                  <a:lnTo>
                    <a:pt x="305283" y="2018630"/>
                  </a:lnTo>
                  <a:lnTo>
                    <a:pt x="0" y="1713301"/>
                  </a:lnTo>
                  <a:lnTo>
                    <a:pt x="0" y="1753993"/>
                  </a:lnTo>
                  <a:lnTo>
                    <a:pt x="264597" y="2018630"/>
                  </a:lnTo>
                  <a:close/>
                </a:path>
                <a:path w="2018664" h="2018664">
                  <a:moveTo>
                    <a:pt x="179749" y="2018630"/>
                  </a:moveTo>
                  <a:lnTo>
                    <a:pt x="220529" y="2018630"/>
                  </a:lnTo>
                  <a:lnTo>
                    <a:pt x="1127" y="1799195"/>
                  </a:lnTo>
                  <a:lnTo>
                    <a:pt x="1127" y="1839887"/>
                  </a:lnTo>
                  <a:lnTo>
                    <a:pt x="0" y="1839887"/>
                  </a:lnTo>
                  <a:lnTo>
                    <a:pt x="179749" y="2018630"/>
                  </a:lnTo>
                  <a:close/>
                </a:path>
                <a:path w="2018664" h="2018664">
                  <a:moveTo>
                    <a:pt x="93868" y="2018630"/>
                  </a:moveTo>
                  <a:lnTo>
                    <a:pt x="134553" y="2018630"/>
                  </a:lnTo>
                  <a:lnTo>
                    <a:pt x="0" y="1884056"/>
                  </a:lnTo>
                  <a:lnTo>
                    <a:pt x="0" y="1924747"/>
                  </a:lnTo>
                  <a:lnTo>
                    <a:pt x="93868" y="2018630"/>
                  </a:lnTo>
                  <a:close/>
                </a:path>
                <a:path w="2018664" h="2018664">
                  <a:moveTo>
                    <a:pt x="7892" y="2018630"/>
                  </a:moveTo>
                  <a:lnTo>
                    <a:pt x="48672" y="2018630"/>
                  </a:lnTo>
                  <a:lnTo>
                    <a:pt x="0" y="1969950"/>
                  </a:lnTo>
                  <a:lnTo>
                    <a:pt x="0" y="2010736"/>
                  </a:lnTo>
                  <a:lnTo>
                    <a:pt x="7892" y="2018630"/>
                  </a:lnTo>
                  <a:close/>
                </a:path>
              </a:pathLst>
            </a:custGeom>
            <a:solidFill>
              <a:srgbClr val="EB0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37" y="4086198"/>
              <a:ext cx="2019300" cy="2016760"/>
            </a:xfrm>
            <a:custGeom>
              <a:avLst/>
              <a:gdLst/>
              <a:ahLst/>
              <a:cxnLst/>
              <a:rect l="l" t="t" r="r" b="b"/>
              <a:pathLst>
                <a:path w="2019300" h="2016760">
                  <a:moveTo>
                    <a:pt x="0" y="0"/>
                  </a:moveTo>
                  <a:lnTo>
                    <a:pt x="0" y="2016627"/>
                  </a:lnTo>
                  <a:lnTo>
                    <a:pt x="2018993" y="2016627"/>
                  </a:lnTo>
                  <a:lnTo>
                    <a:pt x="1989830" y="1987497"/>
                  </a:lnTo>
                  <a:lnTo>
                    <a:pt x="29163" y="1987497"/>
                  </a:lnTo>
                  <a:lnTo>
                    <a:pt x="29163" y="29129"/>
                  </a:lnTo>
                  <a:lnTo>
                    <a:pt x="0" y="0"/>
                  </a:lnTo>
                  <a:close/>
                </a:path>
                <a:path w="2019300" h="2016760">
                  <a:moveTo>
                    <a:pt x="60569" y="60500"/>
                  </a:moveTo>
                  <a:lnTo>
                    <a:pt x="60569" y="1956127"/>
                  </a:lnTo>
                  <a:lnTo>
                    <a:pt x="1957302" y="1956127"/>
                  </a:lnTo>
                  <a:lnTo>
                    <a:pt x="1929260" y="1926995"/>
                  </a:lnTo>
                  <a:lnTo>
                    <a:pt x="89731" y="1926995"/>
                  </a:lnTo>
                  <a:lnTo>
                    <a:pt x="89731" y="89629"/>
                  </a:lnTo>
                  <a:lnTo>
                    <a:pt x="60569" y="60500"/>
                  </a:lnTo>
                  <a:close/>
                </a:path>
                <a:path w="2019300" h="2016760">
                  <a:moveTo>
                    <a:pt x="121137" y="121000"/>
                  </a:moveTo>
                  <a:lnTo>
                    <a:pt x="122259" y="1894504"/>
                  </a:lnTo>
                  <a:lnTo>
                    <a:pt x="1897854" y="1894504"/>
                  </a:lnTo>
                  <a:lnTo>
                    <a:pt x="1868691" y="1865374"/>
                  </a:lnTo>
                  <a:lnTo>
                    <a:pt x="150300" y="1865374"/>
                  </a:lnTo>
                  <a:lnTo>
                    <a:pt x="150300" y="150130"/>
                  </a:lnTo>
                  <a:lnTo>
                    <a:pt x="121137" y="121000"/>
                  </a:lnTo>
                  <a:close/>
                </a:path>
                <a:path w="2019300" h="2016760">
                  <a:moveTo>
                    <a:pt x="182828" y="182620"/>
                  </a:moveTo>
                  <a:lnTo>
                    <a:pt x="182828" y="1834004"/>
                  </a:lnTo>
                  <a:lnTo>
                    <a:pt x="1836163" y="1834004"/>
                  </a:lnTo>
                  <a:lnTo>
                    <a:pt x="1807000" y="1804874"/>
                  </a:lnTo>
                  <a:lnTo>
                    <a:pt x="211991" y="1804874"/>
                  </a:lnTo>
                  <a:lnTo>
                    <a:pt x="211991" y="211750"/>
                  </a:lnTo>
                  <a:lnTo>
                    <a:pt x="182828" y="182620"/>
                  </a:lnTo>
                  <a:close/>
                </a:path>
                <a:path w="2019300" h="2016760">
                  <a:moveTo>
                    <a:pt x="242276" y="243120"/>
                  </a:moveTo>
                  <a:lnTo>
                    <a:pt x="242276" y="1773504"/>
                  </a:lnTo>
                  <a:lnTo>
                    <a:pt x="1774471" y="1773504"/>
                  </a:lnTo>
                  <a:lnTo>
                    <a:pt x="1745308" y="1744374"/>
                  </a:lnTo>
                  <a:lnTo>
                    <a:pt x="271439" y="1744374"/>
                  </a:lnTo>
                  <a:lnTo>
                    <a:pt x="271439" y="272250"/>
                  </a:lnTo>
                  <a:lnTo>
                    <a:pt x="242276" y="243120"/>
                  </a:lnTo>
                  <a:close/>
                </a:path>
                <a:path w="2019300" h="2016760">
                  <a:moveTo>
                    <a:pt x="305089" y="303621"/>
                  </a:moveTo>
                  <a:lnTo>
                    <a:pt x="305089" y="1711883"/>
                  </a:lnTo>
                  <a:lnTo>
                    <a:pt x="1715024" y="1711883"/>
                  </a:lnTo>
                  <a:lnTo>
                    <a:pt x="1685860" y="1682753"/>
                  </a:lnTo>
                  <a:lnTo>
                    <a:pt x="334252" y="1682753"/>
                  </a:lnTo>
                  <a:lnTo>
                    <a:pt x="334252" y="332750"/>
                  </a:lnTo>
                  <a:lnTo>
                    <a:pt x="305089" y="303621"/>
                  </a:lnTo>
                  <a:close/>
                </a:path>
                <a:path w="2019300" h="2016760">
                  <a:moveTo>
                    <a:pt x="365659" y="365241"/>
                  </a:moveTo>
                  <a:lnTo>
                    <a:pt x="365659" y="1651383"/>
                  </a:lnTo>
                  <a:lnTo>
                    <a:pt x="1653332" y="1651383"/>
                  </a:lnTo>
                  <a:lnTo>
                    <a:pt x="1624169" y="1622253"/>
                  </a:lnTo>
                  <a:lnTo>
                    <a:pt x="394822" y="1622253"/>
                  </a:lnTo>
                  <a:lnTo>
                    <a:pt x="394822" y="394371"/>
                  </a:lnTo>
                  <a:lnTo>
                    <a:pt x="365659" y="365241"/>
                  </a:lnTo>
                  <a:close/>
                </a:path>
                <a:path w="2019300" h="2016760">
                  <a:moveTo>
                    <a:pt x="426228" y="425741"/>
                  </a:moveTo>
                  <a:lnTo>
                    <a:pt x="426228" y="1590883"/>
                  </a:lnTo>
                  <a:lnTo>
                    <a:pt x="1592763" y="1590883"/>
                  </a:lnTo>
                  <a:lnTo>
                    <a:pt x="1563600" y="1561753"/>
                  </a:lnTo>
                  <a:lnTo>
                    <a:pt x="455391" y="1561753"/>
                  </a:lnTo>
                  <a:lnTo>
                    <a:pt x="455391" y="454871"/>
                  </a:lnTo>
                  <a:lnTo>
                    <a:pt x="426228" y="425741"/>
                  </a:lnTo>
                  <a:close/>
                </a:path>
                <a:path w="2019300" h="2016760">
                  <a:moveTo>
                    <a:pt x="487919" y="487362"/>
                  </a:moveTo>
                  <a:lnTo>
                    <a:pt x="487919" y="1530383"/>
                  </a:lnTo>
                  <a:lnTo>
                    <a:pt x="1532193" y="1530383"/>
                  </a:lnTo>
                  <a:lnTo>
                    <a:pt x="1503030" y="1501253"/>
                  </a:lnTo>
                  <a:lnTo>
                    <a:pt x="515961" y="1501253"/>
                  </a:lnTo>
                  <a:lnTo>
                    <a:pt x="515961" y="515371"/>
                  </a:lnTo>
                  <a:lnTo>
                    <a:pt x="487919" y="487362"/>
                  </a:lnTo>
                  <a:close/>
                </a:path>
                <a:path w="2019300" h="2016760">
                  <a:moveTo>
                    <a:pt x="548489" y="547862"/>
                  </a:moveTo>
                  <a:lnTo>
                    <a:pt x="548489" y="1468762"/>
                  </a:lnTo>
                  <a:lnTo>
                    <a:pt x="1470502" y="1468762"/>
                  </a:lnTo>
                  <a:lnTo>
                    <a:pt x="1441339" y="1439632"/>
                  </a:lnTo>
                  <a:lnTo>
                    <a:pt x="577652" y="1439632"/>
                  </a:lnTo>
                  <a:lnTo>
                    <a:pt x="577652" y="576992"/>
                  </a:lnTo>
                  <a:lnTo>
                    <a:pt x="548489" y="547862"/>
                  </a:lnTo>
                  <a:close/>
                </a:path>
                <a:path w="2019300" h="2016760">
                  <a:moveTo>
                    <a:pt x="609059" y="608362"/>
                  </a:moveTo>
                  <a:lnTo>
                    <a:pt x="609059" y="1408262"/>
                  </a:lnTo>
                  <a:lnTo>
                    <a:pt x="1408811" y="1408262"/>
                  </a:lnTo>
                  <a:lnTo>
                    <a:pt x="1379648" y="1379132"/>
                  </a:lnTo>
                  <a:lnTo>
                    <a:pt x="638222" y="1379132"/>
                  </a:lnTo>
                  <a:lnTo>
                    <a:pt x="638222" y="637492"/>
                  </a:lnTo>
                  <a:lnTo>
                    <a:pt x="609059" y="608362"/>
                  </a:lnTo>
                  <a:close/>
                </a:path>
                <a:path w="2019300" h="2016760">
                  <a:moveTo>
                    <a:pt x="670750" y="669983"/>
                  </a:moveTo>
                  <a:lnTo>
                    <a:pt x="670750" y="1347762"/>
                  </a:lnTo>
                  <a:lnTo>
                    <a:pt x="1349363" y="1347762"/>
                  </a:lnTo>
                  <a:lnTo>
                    <a:pt x="1320200" y="1318632"/>
                  </a:lnTo>
                  <a:lnTo>
                    <a:pt x="699913" y="1318632"/>
                  </a:lnTo>
                  <a:lnTo>
                    <a:pt x="699913" y="699112"/>
                  </a:lnTo>
                  <a:lnTo>
                    <a:pt x="670750" y="669983"/>
                  </a:lnTo>
                  <a:close/>
                </a:path>
                <a:path w="2019300" h="2016760">
                  <a:moveTo>
                    <a:pt x="731319" y="730483"/>
                  </a:moveTo>
                  <a:lnTo>
                    <a:pt x="731319" y="1286141"/>
                  </a:lnTo>
                  <a:lnTo>
                    <a:pt x="1287672" y="1286141"/>
                  </a:lnTo>
                  <a:lnTo>
                    <a:pt x="1258508" y="1257012"/>
                  </a:lnTo>
                  <a:lnTo>
                    <a:pt x="760483" y="1257012"/>
                  </a:lnTo>
                  <a:lnTo>
                    <a:pt x="760483" y="759613"/>
                  </a:lnTo>
                  <a:lnTo>
                    <a:pt x="731319" y="730483"/>
                  </a:lnTo>
                  <a:close/>
                </a:path>
                <a:path w="2019300" h="2016760">
                  <a:moveTo>
                    <a:pt x="791889" y="790983"/>
                  </a:moveTo>
                  <a:lnTo>
                    <a:pt x="791889" y="1225641"/>
                  </a:lnTo>
                  <a:lnTo>
                    <a:pt x="1225980" y="1225641"/>
                  </a:lnTo>
                  <a:lnTo>
                    <a:pt x="1196817" y="1196511"/>
                  </a:lnTo>
                  <a:lnTo>
                    <a:pt x="821052" y="1196511"/>
                  </a:lnTo>
                  <a:lnTo>
                    <a:pt x="821052" y="820113"/>
                  </a:lnTo>
                  <a:lnTo>
                    <a:pt x="791889" y="790983"/>
                  </a:lnTo>
                  <a:close/>
                </a:path>
                <a:path w="2019300" h="2016760">
                  <a:moveTo>
                    <a:pt x="853580" y="852603"/>
                  </a:moveTo>
                  <a:lnTo>
                    <a:pt x="853580" y="1165141"/>
                  </a:lnTo>
                  <a:lnTo>
                    <a:pt x="1166532" y="1165141"/>
                  </a:lnTo>
                  <a:lnTo>
                    <a:pt x="1137369" y="1136011"/>
                  </a:lnTo>
                  <a:lnTo>
                    <a:pt x="881622" y="1136011"/>
                  </a:lnTo>
                  <a:lnTo>
                    <a:pt x="881622" y="880613"/>
                  </a:lnTo>
                  <a:lnTo>
                    <a:pt x="853580" y="852603"/>
                  </a:lnTo>
                  <a:close/>
                </a:path>
                <a:path w="2019300" h="2016760">
                  <a:moveTo>
                    <a:pt x="914150" y="913104"/>
                  </a:moveTo>
                  <a:lnTo>
                    <a:pt x="914150" y="1103520"/>
                  </a:lnTo>
                  <a:lnTo>
                    <a:pt x="1104841" y="1103520"/>
                  </a:lnTo>
                  <a:lnTo>
                    <a:pt x="1075678" y="1074437"/>
                  </a:lnTo>
                  <a:lnTo>
                    <a:pt x="943322" y="1074437"/>
                  </a:lnTo>
                  <a:lnTo>
                    <a:pt x="943322" y="942233"/>
                  </a:lnTo>
                  <a:lnTo>
                    <a:pt x="914150" y="913104"/>
                  </a:lnTo>
                  <a:close/>
                </a:path>
                <a:path w="2019300" h="2016760">
                  <a:moveTo>
                    <a:pt x="974729" y="973604"/>
                  </a:moveTo>
                  <a:lnTo>
                    <a:pt x="974729" y="1041947"/>
                  </a:lnTo>
                  <a:lnTo>
                    <a:pt x="1044272" y="1041947"/>
                  </a:lnTo>
                  <a:lnTo>
                    <a:pt x="1015108" y="1013937"/>
                  </a:lnTo>
                  <a:lnTo>
                    <a:pt x="1003892" y="1013937"/>
                  </a:lnTo>
                  <a:lnTo>
                    <a:pt x="1003892" y="1002734"/>
                  </a:lnTo>
                  <a:lnTo>
                    <a:pt x="974729" y="973604"/>
                  </a:lnTo>
                  <a:close/>
                </a:path>
              </a:pathLst>
            </a:custGeom>
            <a:solidFill>
              <a:srgbClr val="948E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74597" y="989838"/>
              <a:ext cx="5867400" cy="5867400"/>
            </a:xfrm>
            <a:custGeom>
              <a:avLst/>
              <a:gdLst/>
              <a:ahLst/>
              <a:cxnLst/>
              <a:rect l="l" t="t" r="r" b="b"/>
              <a:pathLst>
                <a:path w="5867400" h="5867400">
                  <a:moveTo>
                    <a:pt x="0" y="0"/>
                  </a:moveTo>
                  <a:lnTo>
                    <a:pt x="5867273" y="5867205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598036" y="2646832"/>
            <a:ext cx="461391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algn="ctr">
              <a:lnSpc>
                <a:spcPct val="100000"/>
              </a:lnSpc>
              <a:spcBef>
                <a:spcPts val="100"/>
              </a:spcBef>
            </a:pPr>
            <a:r>
              <a:rPr sz="6000" spc="50" dirty="0">
                <a:solidFill>
                  <a:srgbClr val="F8EFE2"/>
                </a:solidFill>
              </a:rPr>
              <a:t>THAN</a:t>
            </a:r>
            <a:r>
              <a:rPr sz="6000" spc="55" dirty="0">
                <a:solidFill>
                  <a:srgbClr val="F8EFE2"/>
                </a:solidFill>
              </a:rPr>
              <a:t>K</a:t>
            </a:r>
            <a:r>
              <a:rPr sz="6000" spc="-475" dirty="0">
                <a:solidFill>
                  <a:srgbClr val="F8EFE2"/>
                </a:solidFill>
              </a:rPr>
              <a:t> </a:t>
            </a:r>
            <a:r>
              <a:rPr sz="6000" spc="-210" dirty="0">
                <a:solidFill>
                  <a:srgbClr val="F8EFE2"/>
                </a:solidFill>
              </a:rPr>
              <a:t>Y</a:t>
            </a:r>
            <a:r>
              <a:rPr sz="6000" spc="235" dirty="0">
                <a:solidFill>
                  <a:srgbClr val="F8EFE2"/>
                </a:solidFill>
              </a:rPr>
              <a:t>OU</a:t>
            </a:r>
            <a:endParaRPr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77284" cy="6858508"/>
            <a:chOff x="0" y="0"/>
            <a:chExt cx="4177284" cy="6858508"/>
          </a:xfrm>
        </p:grpSpPr>
        <p:sp>
          <p:nvSpPr>
            <p:cNvPr id="3" name="object 3"/>
            <p:cNvSpPr/>
            <p:nvPr/>
          </p:nvSpPr>
          <p:spPr>
            <a:xfrm>
              <a:off x="0" y="2020823"/>
              <a:ext cx="2033270" cy="2030095"/>
            </a:xfrm>
            <a:custGeom>
              <a:avLst/>
              <a:gdLst/>
              <a:ahLst/>
              <a:cxnLst/>
              <a:rect l="l" t="t" r="r" b="b"/>
              <a:pathLst>
                <a:path w="2033270" h="2030095">
                  <a:moveTo>
                    <a:pt x="2033016" y="0"/>
                  </a:moveTo>
                  <a:lnTo>
                    <a:pt x="0" y="0"/>
                  </a:lnTo>
                  <a:lnTo>
                    <a:pt x="0" y="2029968"/>
                  </a:lnTo>
                  <a:lnTo>
                    <a:pt x="2033016" y="2029968"/>
                  </a:lnTo>
                  <a:lnTo>
                    <a:pt x="2033016" y="0"/>
                  </a:lnTo>
                  <a:close/>
                </a:path>
              </a:pathLst>
            </a:custGeom>
            <a:solidFill>
              <a:srgbClr val="385E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29967" y="2031492"/>
              <a:ext cx="2030095" cy="2030095"/>
            </a:xfrm>
            <a:custGeom>
              <a:avLst/>
              <a:gdLst/>
              <a:ahLst/>
              <a:cxnLst/>
              <a:rect l="l" t="t" r="r" b="b"/>
              <a:pathLst>
                <a:path w="2030095" h="2030095">
                  <a:moveTo>
                    <a:pt x="0" y="0"/>
                  </a:moveTo>
                  <a:lnTo>
                    <a:pt x="0" y="2029968"/>
                  </a:lnTo>
                  <a:lnTo>
                    <a:pt x="2029968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20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28444" y="4052315"/>
              <a:ext cx="2030095" cy="1993900"/>
            </a:xfrm>
            <a:custGeom>
              <a:avLst/>
              <a:gdLst/>
              <a:ahLst/>
              <a:cxnLst/>
              <a:rect l="l" t="t" r="r" b="b"/>
              <a:pathLst>
                <a:path w="2030095" h="1993900">
                  <a:moveTo>
                    <a:pt x="0" y="1993392"/>
                  </a:moveTo>
                  <a:lnTo>
                    <a:pt x="2029968" y="1993392"/>
                  </a:lnTo>
                  <a:lnTo>
                    <a:pt x="2029968" y="0"/>
                  </a:lnTo>
                  <a:lnTo>
                    <a:pt x="0" y="0"/>
                  </a:lnTo>
                  <a:lnTo>
                    <a:pt x="0" y="1993392"/>
                  </a:lnTo>
                  <a:close/>
                </a:path>
              </a:pathLst>
            </a:custGeom>
            <a:solidFill>
              <a:srgbClr val="EB0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3016" y="5087111"/>
              <a:ext cx="2019300" cy="9997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7309"/>
              <a:ext cx="2012950" cy="2013585"/>
            </a:xfrm>
            <a:custGeom>
              <a:avLst/>
              <a:gdLst/>
              <a:ahLst/>
              <a:cxnLst/>
              <a:rect l="l" t="t" r="r" b="b"/>
              <a:pathLst>
                <a:path w="2012950" h="2013585">
                  <a:moveTo>
                    <a:pt x="1972139" y="2013158"/>
                  </a:moveTo>
                  <a:lnTo>
                    <a:pt x="2012844" y="2013158"/>
                  </a:lnTo>
                  <a:lnTo>
                    <a:pt x="0" y="0"/>
                  </a:lnTo>
                  <a:lnTo>
                    <a:pt x="0" y="40711"/>
                  </a:lnTo>
                  <a:lnTo>
                    <a:pt x="1972139" y="2013158"/>
                  </a:lnTo>
                  <a:close/>
                </a:path>
                <a:path w="2012950" h="2013585">
                  <a:moveTo>
                    <a:pt x="1886204" y="2013158"/>
                  </a:moveTo>
                  <a:lnTo>
                    <a:pt x="1926911" y="2013158"/>
                  </a:lnTo>
                  <a:lnTo>
                    <a:pt x="0" y="85946"/>
                  </a:lnTo>
                  <a:lnTo>
                    <a:pt x="0" y="126653"/>
                  </a:lnTo>
                  <a:lnTo>
                    <a:pt x="1886204" y="2013158"/>
                  </a:lnTo>
                  <a:close/>
                </a:path>
                <a:path w="2012950" h="2013585">
                  <a:moveTo>
                    <a:pt x="1801403" y="2013158"/>
                  </a:moveTo>
                  <a:lnTo>
                    <a:pt x="1842107" y="2013158"/>
                  </a:lnTo>
                  <a:lnTo>
                    <a:pt x="0" y="170765"/>
                  </a:lnTo>
                  <a:lnTo>
                    <a:pt x="0" y="212600"/>
                  </a:lnTo>
                  <a:lnTo>
                    <a:pt x="1801403" y="2013158"/>
                  </a:lnTo>
                  <a:close/>
                </a:path>
                <a:path w="2012950" h="2013585">
                  <a:moveTo>
                    <a:pt x="1715465" y="2013158"/>
                  </a:moveTo>
                  <a:lnTo>
                    <a:pt x="1756179" y="2013158"/>
                  </a:lnTo>
                  <a:lnTo>
                    <a:pt x="0" y="256707"/>
                  </a:lnTo>
                  <a:lnTo>
                    <a:pt x="0" y="298551"/>
                  </a:lnTo>
                  <a:lnTo>
                    <a:pt x="1715465" y="2013158"/>
                  </a:lnTo>
                  <a:close/>
                </a:path>
                <a:path w="2012950" h="2013585">
                  <a:moveTo>
                    <a:pt x="1629537" y="2013159"/>
                  </a:moveTo>
                  <a:lnTo>
                    <a:pt x="1670241" y="2013159"/>
                  </a:lnTo>
                  <a:lnTo>
                    <a:pt x="0" y="342657"/>
                  </a:lnTo>
                  <a:lnTo>
                    <a:pt x="0" y="383368"/>
                  </a:lnTo>
                  <a:lnTo>
                    <a:pt x="1629537" y="2013159"/>
                  </a:lnTo>
                  <a:close/>
                </a:path>
                <a:path w="2012950" h="2013585">
                  <a:moveTo>
                    <a:pt x="1543599" y="2013159"/>
                  </a:moveTo>
                  <a:lnTo>
                    <a:pt x="1584303" y="2013159"/>
                  </a:lnTo>
                  <a:lnTo>
                    <a:pt x="0" y="428599"/>
                  </a:lnTo>
                  <a:lnTo>
                    <a:pt x="0" y="469309"/>
                  </a:lnTo>
                  <a:lnTo>
                    <a:pt x="1543599" y="2013159"/>
                  </a:lnTo>
                  <a:close/>
                </a:path>
                <a:path w="2012950" h="2013585">
                  <a:moveTo>
                    <a:pt x="1458798" y="2013159"/>
                  </a:moveTo>
                  <a:lnTo>
                    <a:pt x="1499503" y="2013159"/>
                  </a:lnTo>
                  <a:lnTo>
                    <a:pt x="0" y="513422"/>
                  </a:lnTo>
                  <a:lnTo>
                    <a:pt x="0" y="555256"/>
                  </a:lnTo>
                  <a:lnTo>
                    <a:pt x="1458798" y="2013159"/>
                  </a:lnTo>
                  <a:close/>
                </a:path>
                <a:path w="2012950" h="2013585">
                  <a:moveTo>
                    <a:pt x="1372870" y="2013159"/>
                  </a:moveTo>
                  <a:lnTo>
                    <a:pt x="1413574" y="2013159"/>
                  </a:lnTo>
                  <a:lnTo>
                    <a:pt x="0" y="599363"/>
                  </a:lnTo>
                  <a:lnTo>
                    <a:pt x="0" y="640073"/>
                  </a:lnTo>
                  <a:lnTo>
                    <a:pt x="1372870" y="2013159"/>
                  </a:lnTo>
                  <a:close/>
                </a:path>
                <a:path w="2012950" h="2013585">
                  <a:moveTo>
                    <a:pt x="1286932" y="2013159"/>
                  </a:moveTo>
                  <a:lnTo>
                    <a:pt x="1327636" y="2013159"/>
                  </a:lnTo>
                  <a:lnTo>
                    <a:pt x="0" y="685314"/>
                  </a:lnTo>
                  <a:lnTo>
                    <a:pt x="0" y="726024"/>
                  </a:lnTo>
                  <a:lnTo>
                    <a:pt x="1286932" y="2013159"/>
                  </a:lnTo>
                  <a:close/>
                </a:path>
                <a:path w="2012950" h="2013585">
                  <a:moveTo>
                    <a:pt x="1200994" y="2013159"/>
                  </a:moveTo>
                  <a:lnTo>
                    <a:pt x="1241708" y="2013159"/>
                  </a:lnTo>
                  <a:lnTo>
                    <a:pt x="0" y="771255"/>
                  </a:lnTo>
                  <a:lnTo>
                    <a:pt x="0" y="811965"/>
                  </a:lnTo>
                  <a:lnTo>
                    <a:pt x="1200994" y="2013159"/>
                  </a:lnTo>
                  <a:close/>
                </a:path>
                <a:path w="2012950" h="2013585">
                  <a:moveTo>
                    <a:pt x="1116193" y="2013159"/>
                  </a:moveTo>
                  <a:lnTo>
                    <a:pt x="1156898" y="2013159"/>
                  </a:lnTo>
                  <a:lnTo>
                    <a:pt x="0" y="856078"/>
                  </a:lnTo>
                  <a:lnTo>
                    <a:pt x="0" y="897911"/>
                  </a:lnTo>
                  <a:lnTo>
                    <a:pt x="1116193" y="2013159"/>
                  </a:lnTo>
                  <a:close/>
                </a:path>
                <a:path w="2012950" h="2013585">
                  <a:moveTo>
                    <a:pt x="1030274" y="2013159"/>
                  </a:moveTo>
                  <a:lnTo>
                    <a:pt x="1070960" y="2013159"/>
                  </a:lnTo>
                  <a:lnTo>
                    <a:pt x="0" y="942038"/>
                  </a:lnTo>
                  <a:lnTo>
                    <a:pt x="0" y="982730"/>
                  </a:lnTo>
                  <a:lnTo>
                    <a:pt x="1030274" y="2013159"/>
                  </a:lnTo>
                  <a:close/>
                </a:path>
                <a:path w="2012950" h="2013585">
                  <a:moveTo>
                    <a:pt x="944299" y="2013159"/>
                  </a:moveTo>
                  <a:lnTo>
                    <a:pt x="985079" y="2013159"/>
                  </a:lnTo>
                  <a:lnTo>
                    <a:pt x="0" y="1027932"/>
                  </a:lnTo>
                  <a:lnTo>
                    <a:pt x="0" y="1068718"/>
                  </a:lnTo>
                  <a:lnTo>
                    <a:pt x="944299" y="2013159"/>
                  </a:lnTo>
                  <a:close/>
                </a:path>
                <a:path w="2012950" h="2013585">
                  <a:moveTo>
                    <a:pt x="859545" y="2013159"/>
                  </a:moveTo>
                  <a:lnTo>
                    <a:pt x="900231" y="2013159"/>
                  </a:lnTo>
                  <a:lnTo>
                    <a:pt x="0" y="1112793"/>
                  </a:lnTo>
                  <a:lnTo>
                    <a:pt x="0" y="1154605"/>
                  </a:lnTo>
                  <a:lnTo>
                    <a:pt x="859545" y="2013159"/>
                  </a:lnTo>
                  <a:close/>
                </a:path>
                <a:path w="2012950" h="2013585">
                  <a:moveTo>
                    <a:pt x="773570" y="2013159"/>
                  </a:moveTo>
                  <a:lnTo>
                    <a:pt x="814255" y="2013159"/>
                  </a:lnTo>
                  <a:lnTo>
                    <a:pt x="0" y="1198687"/>
                  </a:lnTo>
                  <a:lnTo>
                    <a:pt x="0" y="1240592"/>
                  </a:lnTo>
                  <a:lnTo>
                    <a:pt x="773570" y="2013159"/>
                  </a:lnTo>
                  <a:close/>
                </a:path>
                <a:path w="2012950" h="2013585">
                  <a:moveTo>
                    <a:pt x="687688" y="2013159"/>
                  </a:moveTo>
                  <a:lnTo>
                    <a:pt x="728374" y="2013159"/>
                  </a:lnTo>
                  <a:lnTo>
                    <a:pt x="0" y="1284675"/>
                  </a:lnTo>
                  <a:lnTo>
                    <a:pt x="0" y="1325367"/>
                  </a:lnTo>
                  <a:lnTo>
                    <a:pt x="687688" y="2013159"/>
                  </a:lnTo>
                  <a:close/>
                </a:path>
                <a:path w="2012950" h="2013585">
                  <a:moveTo>
                    <a:pt x="601713" y="2013159"/>
                  </a:moveTo>
                  <a:lnTo>
                    <a:pt x="642399" y="2013159"/>
                  </a:lnTo>
                  <a:lnTo>
                    <a:pt x="0" y="1370664"/>
                  </a:lnTo>
                  <a:lnTo>
                    <a:pt x="0" y="1411355"/>
                  </a:lnTo>
                  <a:lnTo>
                    <a:pt x="601713" y="2013159"/>
                  </a:lnTo>
                  <a:close/>
                </a:path>
                <a:path w="2012950" h="2013585">
                  <a:moveTo>
                    <a:pt x="516959" y="2013159"/>
                  </a:moveTo>
                  <a:lnTo>
                    <a:pt x="557645" y="2013159"/>
                  </a:lnTo>
                  <a:lnTo>
                    <a:pt x="0" y="1455430"/>
                  </a:lnTo>
                  <a:lnTo>
                    <a:pt x="0" y="1497238"/>
                  </a:lnTo>
                  <a:lnTo>
                    <a:pt x="516959" y="2013159"/>
                  </a:lnTo>
                  <a:close/>
                </a:path>
                <a:path w="2012950" h="2013585">
                  <a:moveTo>
                    <a:pt x="430984" y="2013159"/>
                  </a:moveTo>
                  <a:lnTo>
                    <a:pt x="471669" y="2013159"/>
                  </a:lnTo>
                  <a:lnTo>
                    <a:pt x="0" y="1542533"/>
                  </a:lnTo>
                  <a:lnTo>
                    <a:pt x="0" y="1582110"/>
                  </a:lnTo>
                  <a:lnTo>
                    <a:pt x="430984" y="2013159"/>
                  </a:lnTo>
                  <a:close/>
                </a:path>
                <a:path w="2012950" h="2013585">
                  <a:moveTo>
                    <a:pt x="345102" y="2013159"/>
                  </a:moveTo>
                  <a:lnTo>
                    <a:pt x="385788" y="2013159"/>
                  </a:lnTo>
                  <a:lnTo>
                    <a:pt x="0" y="1627313"/>
                  </a:lnTo>
                  <a:lnTo>
                    <a:pt x="0" y="1668004"/>
                  </a:lnTo>
                  <a:lnTo>
                    <a:pt x="345102" y="2013159"/>
                  </a:lnTo>
                  <a:close/>
                </a:path>
                <a:path w="2012950" h="2013585">
                  <a:moveTo>
                    <a:pt x="259127" y="2013159"/>
                  </a:moveTo>
                  <a:lnTo>
                    <a:pt x="299813" y="2013159"/>
                  </a:lnTo>
                  <a:lnTo>
                    <a:pt x="0" y="1713301"/>
                  </a:lnTo>
                  <a:lnTo>
                    <a:pt x="0" y="1753993"/>
                  </a:lnTo>
                  <a:lnTo>
                    <a:pt x="259127" y="2013159"/>
                  </a:lnTo>
                  <a:close/>
                </a:path>
                <a:path w="2012950" h="2013585">
                  <a:moveTo>
                    <a:pt x="174279" y="2013159"/>
                  </a:moveTo>
                  <a:lnTo>
                    <a:pt x="215059" y="2013159"/>
                  </a:lnTo>
                  <a:lnTo>
                    <a:pt x="0" y="1798067"/>
                  </a:lnTo>
                  <a:lnTo>
                    <a:pt x="0" y="1839855"/>
                  </a:lnTo>
                  <a:lnTo>
                    <a:pt x="174279" y="2013159"/>
                  </a:lnTo>
                  <a:close/>
                </a:path>
                <a:path w="2012950" h="2013585">
                  <a:moveTo>
                    <a:pt x="88398" y="2013159"/>
                  </a:moveTo>
                  <a:lnTo>
                    <a:pt x="129083" y="2013159"/>
                  </a:lnTo>
                  <a:lnTo>
                    <a:pt x="0" y="1884056"/>
                  </a:lnTo>
                  <a:lnTo>
                    <a:pt x="0" y="1924747"/>
                  </a:lnTo>
                  <a:lnTo>
                    <a:pt x="88398" y="2013159"/>
                  </a:lnTo>
                  <a:close/>
                </a:path>
                <a:path w="2012950" h="2013585">
                  <a:moveTo>
                    <a:pt x="2422" y="2013159"/>
                  </a:moveTo>
                  <a:lnTo>
                    <a:pt x="43202" y="2013159"/>
                  </a:lnTo>
                  <a:lnTo>
                    <a:pt x="0" y="1969950"/>
                  </a:lnTo>
                  <a:lnTo>
                    <a:pt x="0" y="2010736"/>
                  </a:lnTo>
                  <a:lnTo>
                    <a:pt x="2422" y="2013159"/>
                  </a:lnTo>
                  <a:close/>
                </a:path>
              </a:pathLst>
            </a:custGeom>
            <a:solidFill>
              <a:srgbClr val="385E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29967" y="6045708"/>
              <a:ext cx="2030095" cy="812800"/>
            </a:xfrm>
            <a:custGeom>
              <a:avLst/>
              <a:gdLst/>
              <a:ahLst/>
              <a:cxnLst/>
              <a:rect l="l" t="t" r="r" b="b"/>
              <a:pathLst>
                <a:path w="2030095" h="812800">
                  <a:moveTo>
                    <a:pt x="2029968" y="0"/>
                  </a:moveTo>
                  <a:lnTo>
                    <a:pt x="0" y="0"/>
                  </a:lnTo>
                  <a:lnTo>
                    <a:pt x="0" y="812291"/>
                  </a:lnTo>
                  <a:lnTo>
                    <a:pt x="2029968" y="812291"/>
                  </a:lnTo>
                  <a:lnTo>
                    <a:pt x="2029968" y="0"/>
                  </a:lnTo>
                  <a:close/>
                </a:path>
              </a:pathLst>
            </a:custGeom>
            <a:solidFill>
              <a:srgbClr val="AA1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828031"/>
              <a:ext cx="2033270" cy="2030095"/>
            </a:xfrm>
            <a:custGeom>
              <a:avLst/>
              <a:gdLst/>
              <a:ahLst/>
              <a:cxnLst/>
              <a:rect l="l" t="t" r="r" b="b"/>
              <a:pathLst>
                <a:path w="2033270" h="2030095">
                  <a:moveTo>
                    <a:pt x="2033016" y="0"/>
                  </a:moveTo>
                  <a:lnTo>
                    <a:pt x="0" y="0"/>
                  </a:lnTo>
                  <a:lnTo>
                    <a:pt x="0" y="2029967"/>
                  </a:lnTo>
                  <a:lnTo>
                    <a:pt x="2033016" y="2029967"/>
                  </a:lnTo>
                  <a:lnTo>
                    <a:pt x="2033016" y="0"/>
                  </a:lnTo>
                  <a:close/>
                </a:path>
              </a:pathLst>
            </a:custGeom>
            <a:solidFill>
              <a:srgbClr val="948E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9" y="4836005"/>
              <a:ext cx="2019300" cy="2016760"/>
            </a:xfrm>
            <a:custGeom>
              <a:avLst/>
              <a:gdLst/>
              <a:ahLst/>
              <a:cxnLst/>
              <a:rect l="l" t="t" r="r" b="b"/>
              <a:pathLst>
                <a:path w="2019300" h="2016759">
                  <a:moveTo>
                    <a:pt x="0" y="0"/>
                  </a:moveTo>
                  <a:lnTo>
                    <a:pt x="0" y="2016627"/>
                  </a:lnTo>
                  <a:lnTo>
                    <a:pt x="2018993" y="2016627"/>
                  </a:lnTo>
                  <a:lnTo>
                    <a:pt x="1989830" y="1987497"/>
                  </a:lnTo>
                  <a:lnTo>
                    <a:pt x="29163" y="1987497"/>
                  </a:lnTo>
                  <a:lnTo>
                    <a:pt x="29163" y="29129"/>
                  </a:lnTo>
                  <a:lnTo>
                    <a:pt x="0" y="0"/>
                  </a:lnTo>
                  <a:close/>
                </a:path>
                <a:path w="2019300" h="2016759">
                  <a:moveTo>
                    <a:pt x="60569" y="60500"/>
                  </a:moveTo>
                  <a:lnTo>
                    <a:pt x="60569" y="1956127"/>
                  </a:lnTo>
                  <a:lnTo>
                    <a:pt x="1957302" y="1956127"/>
                  </a:lnTo>
                  <a:lnTo>
                    <a:pt x="1929260" y="1926995"/>
                  </a:lnTo>
                  <a:lnTo>
                    <a:pt x="89731" y="1926995"/>
                  </a:lnTo>
                  <a:lnTo>
                    <a:pt x="89731" y="89629"/>
                  </a:lnTo>
                  <a:lnTo>
                    <a:pt x="60569" y="60500"/>
                  </a:lnTo>
                  <a:close/>
                </a:path>
                <a:path w="2019300" h="2016759">
                  <a:moveTo>
                    <a:pt x="121137" y="121000"/>
                  </a:moveTo>
                  <a:lnTo>
                    <a:pt x="122259" y="1894504"/>
                  </a:lnTo>
                  <a:lnTo>
                    <a:pt x="1897854" y="1894504"/>
                  </a:lnTo>
                  <a:lnTo>
                    <a:pt x="1868691" y="1865374"/>
                  </a:lnTo>
                  <a:lnTo>
                    <a:pt x="150300" y="1865374"/>
                  </a:lnTo>
                  <a:lnTo>
                    <a:pt x="150300" y="150130"/>
                  </a:lnTo>
                  <a:lnTo>
                    <a:pt x="121137" y="121000"/>
                  </a:lnTo>
                  <a:close/>
                </a:path>
                <a:path w="2019300" h="2016759">
                  <a:moveTo>
                    <a:pt x="182828" y="182620"/>
                  </a:moveTo>
                  <a:lnTo>
                    <a:pt x="182828" y="1834004"/>
                  </a:lnTo>
                  <a:lnTo>
                    <a:pt x="1836163" y="1834004"/>
                  </a:lnTo>
                  <a:lnTo>
                    <a:pt x="1807000" y="1804874"/>
                  </a:lnTo>
                  <a:lnTo>
                    <a:pt x="211991" y="1804874"/>
                  </a:lnTo>
                  <a:lnTo>
                    <a:pt x="211991" y="211750"/>
                  </a:lnTo>
                  <a:lnTo>
                    <a:pt x="182828" y="182620"/>
                  </a:lnTo>
                  <a:close/>
                </a:path>
                <a:path w="2019300" h="2016759">
                  <a:moveTo>
                    <a:pt x="242276" y="243120"/>
                  </a:moveTo>
                  <a:lnTo>
                    <a:pt x="242276" y="1773503"/>
                  </a:lnTo>
                  <a:lnTo>
                    <a:pt x="1774471" y="1773503"/>
                  </a:lnTo>
                  <a:lnTo>
                    <a:pt x="1745308" y="1744374"/>
                  </a:lnTo>
                  <a:lnTo>
                    <a:pt x="271439" y="1744374"/>
                  </a:lnTo>
                  <a:lnTo>
                    <a:pt x="271439" y="272250"/>
                  </a:lnTo>
                  <a:lnTo>
                    <a:pt x="242276" y="243120"/>
                  </a:lnTo>
                  <a:close/>
                </a:path>
                <a:path w="2019300" h="2016759">
                  <a:moveTo>
                    <a:pt x="305089" y="303621"/>
                  </a:moveTo>
                  <a:lnTo>
                    <a:pt x="305089" y="1711883"/>
                  </a:lnTo>
                  <a:lnTo>
                    <a:pt x="1715024" y="1711883"/>
                  </a:lnTo>
                  <a:lnTo>
                    <a:pt x="1685860" y="1682753"/>
                  </a:lnTo>
                  <a:lnTo>
                    <a:pt x="334252" y="1682753"/>
                  </a:lnTo>
                  <a:lnTo>
                    <a:pt x="334252" y="332750"/>
                  </a:lnTo>
                  <a:lnTo>
                    <a:pt x="305089" y="303621"/>
                  </a:lnTo>
                  <a:close/>
                </a:path>
                <a:path w="2019300" h="2016759">
                  <a:moveTo>
                    <a:pt x="365659" y="365241"/>
                  </a:moveTo>
                  <a:lnTo>
                    <a:pt x="365659" y="1651383"/>
                  </a:lnTo>
                  <a:lnTo>
                    <a:pt x="1653332" y="1651383"/>
                  </a:lnTo>
                  <a:lnTo>
                    <a:pt x="1624169" y="1622253"/>
                  </a:lnTo>
                  <a:lnTo>
                    <a:pt x="394822" y="1622253"/>
                  </a:lnTo>
                  <a:lnTo>
                    <a:pt x="394822" y="394371"/>
                  </a:lnTo>
                  <a:lnTo>
                    <a:pt x="365659" y="365241"/>
                  </a:lnTo>
                  <a:close/>
                </a:path>
                <a:path w="2019300" h="2016759">
                  <a:moveTo>
                    <a:pt x="426228" y="425741"/>
                  </a:moveTo>
                  <a:lnTo>
                    <a:pt x="426228" y="1590883"/>
                  </a:lnTo>
                  <a:lnTo>
                    <a:pt x="1592763" y="1590883"/>
                  </a:lnTo>
                  <a:lnTo>
                    <a:pt x="1563600" y="1561753"/>
                  </a:lnTo>
                  <a:lnTo>
                    <a:pt x="455391" y="1561753"/>
                  </a:lnTo>
                  <a:lnTo>
                    <a:pt x="455391" y="454871"/>
                  </a:lnTo>
                  <a:lnTo>
                    <a:pt x="426228" y="425741"/>
                  </a:lnTo>
                  <a:close/>
                </a:path>
                <a:path w="2019300" h="2016759">
                  <a:moveTo>
                    <a:pt x="487919" y="487362"/>
                  </a:moveTo>
                  <a:lnTo>
                    <a:pt x="487919" y="1530383"/>
                  </a:lnTo>
                  <a:lnTo>
                    <a:pt x="1532193" y="1530383"/>
                  </a:lnTo>
                  <a:lnTo>
                    <a:pt x="1503030" y="1501253"/>
                  </a:lnTo>
                  <a:lnTo>
                    <a:pt x="515961" y="1501253"/>
                  </a:lnTo>
                  <a:lnTo>
                    <a:pt x="515961" y="515371"/>
                  </a:lnTo>
                  <a:lnTo>
                    <a:pt x="487919" y="487362"/>
                  </a:lnTo>
                  <a:close/>
                </a:path>
                <a:path w="2019300" h="2016759">
                  <a:moveTo>
                    <a:pt x="548489" y="547862"/>
                  </a:moveTo>
                  <a:lnTo>
                    <a:pt x="548489" y="1468762"/>
                  </a:lnTo>
                  <a:lnTo>
                    <a:pt x="1470502" y="1468762"/>
                  </a:lnTo>
                  <a:lnTo>
                    <a:pt x="1441339" y="1439632"/>
                  </a:lnTo>
                  <a:lnTo>
                    <a:pt x="577652" y="1439632"/>
                  </a:lnTo>
                  <a:lnTo>
                    <a:pt x="577652" y="576992"/>
                  </a:lnTo>
                  <a:lnTo>
                    <a:pt x="548489" y="547862"/>
                  </a:lnTo>
                  <a:close/>
                </a:path>
                <a:path w="2019300" h="2016759">
                  <a:moveTo>
                    <a:pt x="609059" y="608362"/>
                  </a:moveTo>
                  <a:lnTo>
                    <a:pt x="609059" y="1408262"/>
                  </a:lnTo>
                  <a:lnTo>
                    <a:pt x="1408811" y="1408262"/>
                  </a:lnTo>
                  <a:lnTo>
                    <a:pt x="1379648" y="1379132"/>
                  </a:lnTo>
                  <a:lnTo>
                    <a:pt x="638222" y="1379132"/>
                  </a:lnTo>
                  <a:lnTo>
                    <a:pt x="638222" y="637492"/>
                  </a:lnTo>
                  <a:lnTo>
                    <a:pt x="609059" y="608362"/>
                  </a:lnTo>
                  <a:close/>
                </a:path>
                <a:path w="2019300" h="2016759">
                  <a:moveTo>
                    <a:pt x="670750" y="669983"/>
                  </a:moveTo>
                  <a:lnTo>
                    <a:pt x="670750" y="1347762"/>
                  </a:lnTo>
                  <a:lnTo>
                    <a:pt x="1349363" y="1347762"/>
                  </a:lnTo>
                  <a:lnTo>
                    <a:pt x="1320200" y="1318632"/>
                  </a:lnTo>
                  <a:lnTo>
                    <a:pt x="699913" y="1318632"/>
                  </a:lnTo>
                  <a:lnTo>
                    <a:pt x="699913" y="699112"/>
                  </a:lnTo>
                  <a:lnTo>
                    <a:pt x="670750" y="669983"/>
                  </a:lnTo>
                  <a:close/>
                </a:path>
                <a:path w="2019300" h="2016759">
                  <a:moveTo>
                    <a:pt x="731319" y="730483"/>
                  </a:moveTo>
                  <a:lnTo>
                    <a:pt x="731319" y="1286141"/>
                  </a:lnTo>
                  <a:lnTo>
                    <a:pt x="1287672" y="1286141"/>
                  </a:lnTo>
                  <a:lnTo>
                    <a:pt x="1258508" y="1257011"/>
                  </a:lnTo>
                  <a:lnTo>
                    <a:pt x="760483" y="1257011"/>
                  </a:lnTo>
                  <a:lnTo>
                    <a:pt x="760483" y="759612"/>
                  </a:lnTo>
                  <a:lnTo>
                    <a:pt x="731319" y="730483"/>
                  </a:lnTo>
                  <a:close/>
                </a:path>
                <a:path w="2019300" h="2016759">
                  <a:moveTo>
                    <a:pt x="791889" y="790983"/>
                  </a:moveTo>
                  <a:lnTo>
                    <a:pt x="791889" y="1225641"/>
                  </a:lnTo>
                  <a:lnTo>
                    <a:pt x="1225980" y="1225641"/>
                  </a:lnTo>
                  <a:lnTo>
                    <a:pt x="1196817" y="1196511"/>
                  </a:lnTo>
                  <a:lnTo>
                    <a:pt x="821052" y="1196511"/>
                  </a:lnTo>
                  <a:lnTo>
                    <a:pt x="821052" y="820113"/>
                  </a:lnTo>
                  <a:lnTo>
                    <a:pt x="791889" y="790983"/>
                  </a:lnTo>
                  <a:close/>
                </a:path>
                <a:path w="2019300" h="2016759">
                  <a:moveTo>
                    <a:pt x="853580" y="852603"/>
                  </a:moveTo>
                  <a:lnTo>
                    <a:pt x="853580" y="1165141"/>
                  </a:lnTo>
                  <a:lnTo>
                    <a:pt x="1166532" y="1165141"/>
                  </a:lnTo>
                  <a:lnTo>
                    <a:pt x="1137369" y="1136011"/>
                  </a:lnTo>
                  <a:lnTo>
                    <a:pt x="881622" y="1136011"/>
                  </a:lnTo>
                  <a:lnTo>
                    <a:pt x="881622" y="880613"/>
                  </a:lnTo>
                  <a:lnTo>
                    <a:pt x="853580" y="852603"/>
                  </a:lnTo>
                  <a:close/>
                </a:path>
                <a:path w="2019300" h="2016759">
                  <a:moveTo>
                    <a:pt x="914150" y="913104"/>
                  </a:moveTo>
                  <a:lnTo>
                    <a:pt x="914150" y="1103520"/>
                  </a:lnTo>
                  <a:lnTo>
                    <a:pt x="1104841" y="1103520"/>
                  </a:lnTo>
                  <a:lnTo>
                    <a:pt x="1075678" y="1074437"/>
                  </a:lnTo>
                  <a:lnTo>
                    <a:pt x="943322" y="1074437"/>
                  </a:lnTo>
                  <a:lnTo>
                    <a:pt x="943322" y="942233"/>
                  </a:lnTo>
                  <a:lnTo>
                    <a:pt x="914150" y="913104"/>
                  </a:lnTo>
                  <a:close/>
                </a:path>
                <a:path w="2019300" h="2016759">
                  <a:moveTo>
                    <a:pt x="974729" y="973604"/>
                  </a:moveTo>
                  <a:lnTo>
                    <a:pt x="974729" y="1041947"/>
                  </a:lnTo>
                  <a:lnTo>
                    <a:pt x="1044272" y="1041947"/>
                  </a:lnTo>
                  <a:lnTo>
                    <a:pt x="1015108" y="1013937"/>
                  </a:lnTo>
                  <a:lnTo>
                    <a:pt x="1003892" y="1013937"/>
                  </a:lnTo>
                  <a:lnTo>
                    <a:pt x="1003892" y="1002733"/>
                  </a:lnTo>
                  <a:lnTo>
                    <a:pt x="974729" y="973604"/>
                  </a:lnTo>
                  <a:close/>
                </a:path>
              </a:pathLst>
            </a:custGeom>
            <a:solidFill>
              <a:srgbClr val="5720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646" y="2088133"/>
              <a:ext cx="1945640" cy="19456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4043171"/>
              <a:ext cx="2030095" cy="784860"/>
            </a:xfrm>
            <a:custGeom>
              <a:avLst/>
              <a:gdLst/>
              <a:ahLst/>
              <a:cxnLst/>
              <a:rect l="l" t="t" r="r" b="b"/>
              <a:pathLst>
                <a:path w="2030095" h="784860">
                  <a:moveTo>
                    <a:pt x="2029968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2029968" y="784859"/>
                  </a:lnTo>
                  <a:lnTo>
                    <a:pt x="2029968" y="0"/>
                  </a:lnTo>
                  <a:close/>
                </a:path>
              </a:pathLst>
            </a:custGeom>
            <a:solidFill>
              <a:srgbClr val="214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2020823"/>
              <a:ext cx="1015365" cy="2030095"/>
            </a:xfrm>
            <a:custGeom>
              <a:avLst/>
              <a:gdLst/>
              <a:ahLst/>
              <a:cxnLst/>
              <a:rect l="l" t="t" r="r" b="b"/>
              <a:pathLst>
                <a:path w="1015365" h="2030095">
                  <a:moveTo>
                    <a:pt x="1383" y="0"/>
                  </a:moveTo>
                  <a:lnTo>
                    <a:pt x="0" y="126"/>
                  </a:lnTo>
                  <a:lnTo>
                    <a:pt x="0" y="2029840"/>
                  </a:lnTo>
                  <a:lnTo>
                    <a:pt x="1383" y="2029968"/>
                  </a:lnTo>
                  <a:lnTo>
                    <a:pt x="49097" y="2028863"/>
                  </a:lnTo>
                  <a:lnTo>
                    <a:pt x="96244" y="2025581"/>
                  </a:lnTo>
                  <a:lnTo>
                    <a:pt x="142774" y="2020171"/>
                  </a:lnTo>
                  <a:lnTo>
                    <a:pt x="188639" y="2012682"/>
                  </a:lnTo>
                  <a:lnTo>
                    <a:pt x="233791" y="2003162"/>
                  </a:lnTo>
                  <a:lnTo>
                    <a:pt x="278180" y="1991660"/>
                  </a:lnTo>
                  <a:lnTo>
                    <a:pt x="321757" y="1978225"/>
                  </a:lnTo>
                  <a:lnTo>
                    <a:pt x="364475" y="1962905"/>
                  </a:lnTo>
                  <a:lnTo>
                    <a:pt x="406285" y="1945749"/>
                  </a:lnTo>
                  <a:lnTo>
                    <a:pt x="447137" y="1926806"/>
                  </a:lnTo>
                  <a:lnTo>
                    <a:pt x="486983" y="1906125"/>
                  </a:lnTo>
                  <a:lnTo>
                    <a:pt x="525775" y="1883755"/>
                  </a:lnTo>
                  <a:lnTo>
                    <a:pt x="563464" y="1859743"/>
                  </a:lnTo>
                  <a:lnTo>
                    <a:pt x="600000" y="1834140"/>
                  </a:lnTo>
                  <a:lnTo>
                    <a:pt x="635336" y="1806993"/>
                  </a:lnTo>
                  <a:lnTo>
                    <a:pt x="669423" y="1778351"/>
                  </a:lnTo>
                  <a:lnTo>
                    <a:pt x="702212" y="1748263"/>
                  </a:lnTo>
                  <a:lnTo>
                    <a:pt x="733655" y="1716778"/>
                  </a:lnTo>
                  <a:lnTo>
                    <a:pt x="763702" y="1683945"/>
                  </a:lnTo>
                  <a:lnTo>
                    <a:pt x="792305" y="1649812"/>
                  </a:lnTo>
                  <a:lnTo>
                    <a:pt x="819416" y="1614428"/>
                  </a:lnTo>
                  <a:lnTo>
                    <a:pt x="844985" y="1577841"/>
                  </a:lnTo>
                  <a:lnTo>
                    <a:pt x="868965" y="1540101"/>
                  </a:lnTo>
                  <a:lnTo>
                    <a:pt x="891306" y="1501256"/>
                  </a:lnTo>
                  <a:lnTo>
                    <a:pt x="911959" y="1461356"/>
                  </a:lnTo>
                  <a:lnTo>
                    <a:pt x="930877" y="1420447"/>
                  </a:lnTo>
                  <a:lnTo>
                    <a:pt x="948010" y="1378581"/>
                  </a:lnTo>
                  <a:lnTo>
                    <a:pt x="963309" y="1335804"/>
                  </a:lnTo>
                  <a:lnTo>
                    <a:pt x="976727" y="1292166"/>
                  </a:lnTo>
                  <a:lnTo>
                    <a:pt x="988213" y="1247716"/>
                  </a:lnTo>
                  <a:lnTo>
                    <a:pt x="997721" y="1202502"/>
                  </a:lnTo>
                  <a:lnTo>
                    <a:pt x="1005200" y="1156573"/>
                  </a:lnTo>
                  <a:lnTo>
                    <a:pt x="1010603" y="1109978"/>
                  </a:lnTo>
                  <a:lnTo>
                    <a:pt x="1013880" y="1062765"/>
                  </a:lnTo>
                  <a:lnTo>
                    <a:pt x="1014984" y="1014984"/>
                  </a:lnTo>
                  <a:lnTo>
                    <a:pt x="1013880" y="967202"/>
                  </a:lnTo>
                  <a:lnTo>
                    <a:pt x="1010603" y="919989"/>
                  </a:lnTo>
                  <a:lnTo>
                    <a:pt x="1005200" y="873394"/>
                  </a:lnTo>
                  <a:lnTo>
                    <a:pt x="997721" y="827465"/>
                  </a:lnTo>
                  <a:lnTo>
                    <a:pt x="988213" y="782251"/>
                  </a:lnTo>
                  <a:lnTo>
                    <a:pt x="976727" y="737801"/>
                  </a:lnTo>
                  <a:lnTo>
                    <a:pt x="963309" y="694163"/>
                  </a:lnTo>
                  <a:lnTo>
                    <a:pt x="948010" y="651386"/>
                  </a:lnTo>
                  <a:lnTo>
                    <a:pt x="930877" y="609520"/>
                  </a:lnTo>
                  <a:lnTo>
                    <a:pt x="911959" y="568611"/>
                  </a:lnTo>
                  <a:lnTo>
                    <a:pt x="891306" y="528711"/>
                  </a:lnTo>
                  <a:lnTo>
                    <a:pt x="868965" y="489866"/>
                  </a:lnTo>
                  <a:lnTo>
                    <a:pt x="844985" y="452126"/>
                  </a:lnTo>
                  <a:lnTo>
                    <a:pt x="819416" y="415539"/>
                  </a:lnTo>
                  <a:lnTo>
                    <a:pt x="792305" y="380155"/>
                  </a:lnTo>
                  <a:lnTo>
                    <a:pt x="763702" y="346022"/>
                  </a:lnTo>
                  <a:lnTo>
                    <a:pt x="733655" y="313189"/>
                  </a:lnTo>
                  <a:lnTo>
                    <a:pt x="702212" y="281704"/>
                  </a:lnTo>
                  <a:lnTo>
                    <a:pt x="669423" y="251616"/>
                  </a:lnTo>
                  <a:lnTo>
                    <a:pt x="635336" y="222974"/>
                  </a:lnTo>
                  <a:lnTo>
                    <a:pt x="600000" y="195827"/>
                  </a:lnTo>
                  <a:lnTo>
                    <a:pt x="563464" y="170224"/>
                  </a:lnTo>
                  <a:lnTo>
                    <a:pt x="525775" y="146212"/>
                  </a:lnTo>
                  <a:lnTo>
                    <a:pt x="486983" y="123842"/>
                  </a:lnTo>
                  <a:lnTo>
                    <a:pt x="447137" y="103161"/>
                  </a:lnTo>
                  <a:lnTo>
                    <a:pt x="406285" y="84218"/>
                  </a:lnTo>
                  <a:lnTo>
                    <a:pt x="364475" y="67062"/>
                  </a:lnTo>
                  <a:lnTo>
                    <a:pt x="321757" y="51742"/>
                  </a:lnTo>
                  <a:lnTo>
                    <a:pt x="278180" y="38307"/>
                  </a:lnTo>
                  <a:lnTo>
                    <a:pt x="233791" y="26805"/>
                  </a:lnTo>
                  <a:lnTo>
                    <a:pt x="188639" y="17285"/>
                  </a:lnTo>
                  <a:lnTo>
                    <a:pt x="142774" y="9796"/>
                  </a:lnTo>
                  <a:lnTo>
                    <a:pt x="96244" y="4386"/>
                  </a:lnTo>
                  <a:lnTo>
                    <a:pt x="49097" y="1104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D4D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307" y="0"/>
              <a:ext cx="4045585" cy="4034154"/>
            </a:xfrm>
            <a:custGeom>
              <a:avLst/>
              <a:gdLst/>
              <a:ahLst/>
              <a:cxnLst/>
              <a:rect l="l" t="t" r="r" b="b"/>
              <a:pathLst>
                <a:path w="4045585" h="4034154">
                  <a:moveTo>
                    <a:pt x="0" y="0"/>
                  </a:moveTo>
                  <a:lnTo>
                    <a:pt x="4045438" y="4034028"/>
                  </a:lnTo>
                </a:path>
              </a:pathLst>
            </a:custGeom>
            <a:ln w="50800">
              <a:solidFill>
                <a:srgbClr val="385E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02964" y="386943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93829" y="6998"/>
                  </a:lnTo>
                  <a:lnTo>
                    <a:pt x="56180" y="26481"/>
                  </a:lnTo>
                  <a:lnTo>
                    <a:pt x="26481" y="56180"/>
                  </a:lnTo>
                  <a:lnTo>
                    <a:pt x="6998" y="93829"/>
                  </a:lnTo>
                  <a:lnTo>
                    <a:pt x="0" y="137159"/>
                  </a:lnTo>
                  <a:lnTo>
                    <a:pt x="6998" y="180490"/>
                  </a:lnTo>
                  <a:lnTo>
                    <a:pt x="26481" y="218139"/>
                  </a:lnTo>
                  <a:lnTo>
                    <a:pt x="56180" y="247838"/>
                  </a:lnTo>
                  <a:lnTo>
                    <a:pt x="93829" y="267321"/>
                  </a:lnTo>
                  <a:lnTo>
                    <a:pt x="137160" y="274319"/>
                  </a:lnTo>
                  <a:lnTo>
                    <a:pt x="180490" y="267321"/>
                  </a:lnTo>
                  <a:lnTo>
                    <a:pt x="218139" y="247838"/>
                  </a:lnTo>
                  <a:lnTo>
                    <a:pt x="247838" y="218139"/>
                  </a:lnTo>
                  <a:lnTo>
                    <a:pt x="267321" y="180490"/>
                  </a:lnTo>
                  <a:lnTo>
                    <a:pt x="274320" y="137159"/>
                  </a:lnTo>
                  <a:lnTo>
                    <a:pt x="267321" y="93829"/>
                  </a:lnTo>
                  <a:lnTo>
                    <a:pt x="247838" y="56180"/>
                  </a:lnTo>
                  <a:lnTo>
                    <a:pt x="218139" y="26481"/>
                  </a:lnTo>
                  <a:lnTo>
                    <a:pt x="180490" y="6998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385E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509517" y="799338"/>
            <a:ext cx="24936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OUTLINE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48400" y="2264718"/>
            <a:ext cx="183362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Trebuchet MS" panose="020B0603020202020204" pitchFamily="34" charset="0"/>
                <a:cs typeface="Arial"/>
              </a:rPr>
              <a:t>Introduction</a:t>
            </a:r>
            <a:endParaRPr sz="1800" dirty="0"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70892" y="3237922"/>
            <a:ext cx="14382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latin typeface="Trebuchet MS" panose="020B0603020202020204" pitchFamily="34" charset="0"/>
                <a:cs typeface="Arial"/>
              </a:rPr>
              <a:t>Workflow</a:t>
            </a:r>
            <a:endParaRPr sz="1800" dirty="0"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24297" y="4163569"/>
            <a:ext cx="22908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55" dirty="0">
                <a:latin typeface="Trebuchet MS" panose="020B0603020202020204" pitchFamily="34" charset="0"/>
                <a:cs typeface="Arial"/>
              </a:rPr>
              <a:t>EDA - Analysis</a:t>
            </a:r>
            <a:endParaRPr lang="en-US" sz="1800" dirty="0"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7197" y="5113469"/>
            <a:ext cx="160502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25" dirty="0">
                <a:latin typeface="Trebuchet MS" panose="020B0603020202020204" pitchFamily="34" charset="0"/>
                <a:cs typeface="Arial"/>
              </a:rPr>
              <a:t>Algorithms</a:t>
            </a:r>
            <a:endParaRPr sz="1800" dirty="0"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60249" y="2307544"/>
            <a:ext cx="14382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2400" b="1" spc="-145" dirty="0">
                <a:latin typeface="Trebuchet MS" panose="020B0603020202020204" pitchFamily="34" charset="0"/>
                <a:cs typeface="Arial"/>
              </a:rPr>
              <a:t>Models</a:t>
            </a:r>
            <a:endParaRPr sz="1800" dirty="0"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00881" y="3267700"/>
            <a:ext cx="14382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Trebuchet MS" panose="020B0603020202020204" pitchFamily="34" charset="0"/>
                <a:cs typeface="Arial"/>
              </a:rPr>
              <a:t> </a:t>
            </a:r>
            <a:r>
              <a:rPr lang="en-US" sz="2400" b="1" spc="-155" dirty="0">
                <a:latin typeface="Trebuchet MS" panose="020B0603020202020204" pitchFamily="34" charset="0"/>
                <a:cs typeface="Arial"/>
              </a:rPr>
              <a:t>Challenges</a:t>
            </a:r>
            <a:endParaRPr sz="1800" dirty="0"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676509" y="4204800"/>
            <a:ext cx="177596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2400" b="1" spc="-125" dirty="0">
                <a:latin typeface="Trebuchet MS" panose="020B0603020202020204" pitchFamily="34" charset="0"/>
                <a:cs typeface="Arial"/>
              </a:rPr>
              <a:t>Tools</a:t>
            </a:r>
            <a:endParaRPr sz="1800" dirty="0"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19379" y="5141900"/>
            <a:ext cx="160502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latin typeface="Trebuchet MS" panose="020B0603020202020204" pitchFamily="34" charset="0"/>
                <a:cs typeface="Arial"/>
              </a:rPr>
              <a:t>Conclusion</a:t>
            </a:r>
            <a:endParaRPr sz="1800" dirty="0">
              <a:latin typeface="Trebuchet MS" panose="020B0603020202020204" pitchFamily="34" charset="0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808892" y="1655852"/>
            <a:ext cx="2413000" cy="88900"/>
            <a:chOff x="5576061" y="1699005"/>
            <a:chExt cx="2413000" cy="88900"/>
          </a:xfrm>
        </p:grpSpPr>
        <p:sp>
          <p:nvSpPr>
            <p:cNvPr id="26" name="object 26"/>
            <p:cNvSpPr/>
            <p:nvPr/>
          </p:nvSpPr>
          <p:spPr>
            <a:xfrm>
              <a:off x="5582411" y="1705355"/>
              <a:ext cx="2400300" cy="76200"/>
            </a:xfrm>
            <a:custGeom>
              <a:avLst/>
              <a:gdLst/>
              <a:ahLst/>
              <a:cxnLst/>
              <a:rect l="l" t="t" r="r" b="b"/>
              <a:pathLst>
                <a:path w="2400300" h="76200">
                  <a:moveTo>
                    <a:pt x="240029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400299" y="76200"/>
                  </a:lnTo>
                  <a:lnTo>
                    <a:pt x="2400299" y="0"/>
                  </a:lnTo>
                  <a:close/>
                </a:path>
              </a:pathLst>
            </a:custGeom>
            <a:solidFill>
              <a:srgbClr val="214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82411" y="1705355"/>
              <a:ext cx="2400300" cy="76200"/>
            </a:xfrm>
            <a:custGeom>
              <a:avLst/>
              <a:gdLst/>
              <a:ahLst/>
              <a:cxnLst/>
              <a:rect l="l" t="t" r="r" b="b"/>
              <a:pathLst>
                <a:path w="2400300" h="76200">
                  <a:moveTo>
                    <a:pt x="0" y="76200"/>
                  </a:moveTo>
                  <a:lnTo>
                    <a:pt x="2400299" y="76200"/>
                  </a:lnTo>
                  <a:lnTo>
                    <a:pt x="2400299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1637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815242" y="6086855"/>
            <a:ext cx="2413000" cy="88900"/>
            <a:chOff x="5822950" y="5518150"/>
            <a:chExt cx="2413000" cy="88900"/>
          </a:xfrm>
        </p:grpSpPr>
        <p:sp>
          <p:nvSpPr>
            <p:cNvPr id="29" name="object 29"/>
            <p:cNvSpPr/>
            <p:nvPr/>
          </p:nvSpPr>
          <p:spPr>
            <a:xfrm>
              <a:off x="5829300" y="5524500"/>
              <a:ext cx="2400300" cy="76200"/>
            </a:xfrm>
            <a:custGeom>
              <a:avLst/>
              <a:gdLst/>
              <a:ahLst/>
              <a:cxnLst/>
              <a:rect l="l" t="t" r="r" b="b"/>
              <a:pathLst>
                <a:path w="2400300" h="76200">
                  <a:moveTo>
                    <a:pt x="24003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400300" y="76200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214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29300" y="5524500"/>
              <a:ext cx="2400300" cy="76200"/>
            </a:xfrm>
            <a:custGeom>
              <a:avLst/>
              <a:gdLst/>
              <a:ahLst/>
              <a:cxnLst/>
              <a:rect l="l" t="t" r="r" b="b"/>
              <a:pathLst>
                <a:path w="2400300" h="76200">
                  <a:moveTo>
                    <a:pt x="0" y="76200"/>
                  </a:moveTo>
                  <a:lnTo>
                    <a:pt x="2400300" y="76200"/>
                  </a:lnTo>
                  <a:lnTo>
                    <a:pt x="24003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1637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17134" y="6446450"/>
            <a:ext cx="697866" cy="16158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sz="1000" spc="25" dirty="0">
                <a:solidFill>
                  <a:srgbClr val="404040"/>
                </a:solidFill>
                <a:latin typeface="Tahoma"/>
                <a:cs typeface="Tahoma"/>
              </a:rPr>
              <a:t>2 Dec 2021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377548" y="6450096"/>
            <a:ext cx="149860" cy="17907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1000" spc="30" dirty="0">
                <a:solidFill>
                  <a:srgbClr val="404040"/>
                </a:solidFill>
                <a:latin typeface="Tahoma"/>
                <a:cs typeface="Tahoma"/>
              </a:rPr>
              <a:t>2</a:t>
            </a:fld>
            <a:endParaRPr sz="1000">
              <a:latin typeface="Tahoma"/>
              <a:cs typeface="Tahoma"/>
            </a:endParaRPr>
          </a:p>
        </p:txBody>
      </p:sp>
      <p:grpSp>
        <p:nvGrpSpPr>
          <p:cNvPr id="33" name="object 6">
            <a:extLst>
              <a:ext uri="{FF2B5EF4-FFF2-40B4-BE49-F238E27FC236}">
                <a16:creationId xmlns:a16="http://schemas.microsoft.com/office/drawing/2014/main" id="{15A670E8-52AE-4066-ADA6-C2F9D2402B86}"/>
              </a:ext>
            </a:extLst>
          </p:cNvPr>
          <p:cNvGrpSpPr/>
          <p:nvPr/>
        </p:nvGrpSpPr>
        <p:grpSpPr>
          <a:xfrm>
            <a:off x="2862943" y="872365"/>
            <a:ext cx="500525" cy="594232"/>
            <a:chOff x="185966" y="3140964"/>
            <a:chExt cx="588645" cy="654050"/>
          </a:xfrm>
        </p:grpSpPr>
        <p:sp>
          <p:nvSpPr>
            <p:cNvPr id="34" name="object 7">
              <a:extLst>
                <a:ext uri="{FF2B5EF4-FFF2-40B4-BE49-F238E27FC236}">
                  <a16:creationId xmlns:a16="http://schemas.microsoft.com/office/drawing/2014/main" id="{7D635DFA-4417-4544-A667-BD3D630F973A}"/>
                </a:ext>
              </a:extLst>
            </p:cNvPr>
            <p:cNvSpPr/>
            <p:nvPr/>
          </p:nvSpPr>
          <p:spPr>
            <a:xfrm>
              <a:off x="192062" y="3171444"/>
              <a:ext cx="576580" cy="617220"/>
            </a:xfrm>
            <a:custGeom>
              <a:avLst/>
              <a:gdLst/>
              <a:ahLst/>
              <a:cxnLst/>
              <a:rect l="l" t="t" r="r" b="b"/>
              <a:pathLst>
                <a:path w="576580" h="617220">
                  <a:moveTo>
                    <a:pt x="45719" y="587501"/>
                  </a:moveTo>
                  <a:lnTo>
                    <a:pt x="46570" y="591946"/>
                  </a:lnTo>
                  <a:lnTo>
                    <a:pt x="47409" y="597153"/>
                  </a:lnTo>
                  <a:lnTo>
                    <a:pt x="72402" y="617219"/>
                  </a:lnTo>
                  <a:lnTo>
                    <a:pt x="78409" y="617219"/>
                  </a:lnTo>
                  <a:lnTo>
                    <a:pt x="557085" y="617219"/>
                  </a:lnTo>
                  <a:lnTo>
                    <a:pt x="559663" y="617219"/>
                  </a:lnTo>
                  <a:lnTo>
                    <a:pt x="562254" y="616457"/>
                  </a:lnTo>
                  <a:lnTo>
                    <a:pt x="575995" y="584580"/>
                  </a:lnTo>
                  <a:lnTo>
                    <a:pt x="575995" y="68198"/>
                  </a:lnTo>
                  <a:lnTo>
                    <a:pt x="575995" y="63753"/>
                  </a:lnTo>
                  <a:lnTo>
                    <a:pt x="575144" y="60070"/>
                  </a:lnTo>
                  <a:lnTo>
                    <a:pt x="574306" y="57784"/>
                  </a:lnTo>
                  <a:lnTo>
                    <a:pt x="572566" y="55625"/>
                  </a:lnTo>
                  <a:lnTo>
                    <a:pt x="569988" y="54863"/>
                  </a:lnTo>
                  <a:lnTo>
                    <a:pt x="566559" y="54101"/>
                  </a:lnTo>
                  <a:lnTo>
                    <a:pt x="557085" y="53339"/>
                  </a:lnTo>
                </a:path>
                <a:path w="576580" h="617220">
                  <a:moveTo>
                    <a:pt x="504367" y="0"/>
                  </a:moveTo>
                  <a:lnTo>
                    <a:pt x="27432" y="0"/>
                  </a:lnTo>
                  <a:lnTo>
                    <a:pt x="22288" y="761"/>
                  </a:lnTo>
                  <a:lnTo>
                    <a:pt x="17144" y="2285"/>
                  </a:lnTo>
                  <a:lnTo>
                    <a:pt x="12001" y="3682"/>
                  </a:lnTo>
                  <a:lnTo>
                    <a:pt x="7708" y="6730"/>
                  </a:lnTo>
                  <a:lnTo>
                    <a:pt x="4254" y="10413"/>
                  </a:lnTo>
                  <a:lnTo>
                    <a:pt x="2565" y="14858"/>
                  </a:lnTo>
                  <a:lnTo>
                    <a:pt x="838" y="19303"/>
                  </a:lnTo>
                  <a:lnTo>
                    <a:pt x="0" y="23748"/>
                  </a:lnTo>
                  <a:lnTo>
                    <a:pt x="0" y="540130"/>
                  </a:lnTo>
                  <a:lnTo>
                    <a:pt x="838" y="544575"/>
                  </a:lnTo>
                  <a:lnTo>
                    <a:pt x="2565" y="549020"/>
                  </a:lnTo>
                  <a:lnTo>
                    <a:pt x="4254" y="553465"/>
                  </a:lnTo>
                  <a:lnTo>
                    <a:pt x="27432" y="563879"/>
                  </a:lnTo>
                  <a:lnTo>
                    <a:pt x="504367" y="563879"/>
                  </a:lnTo>
                  <a:lnTo>
                    <a:pt x="531837" y="540130"/>
                  </a:lnTo>
                  <a:lnTo>
                    <a:pt x="531837" y="23748"/>
                  </a:lnTo>
                  <a:lnTo>
                    <a:pt x="514680" y="2285"/>
                  </a:lnTo>
                  <a:lnTo>
                    <a:pt x="509511" y="761"/>
                  </a:lnTo>
                  <a:lnTo>
                    <a:pt x="504367" y="0"/>
                  </a:lnTo>
                </a:path>
              </a:pathLst>
            </a:custGeom>
            <a:ln w="12192">
              <a:solidFill>
                <a:srgbClr val="E163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8">
              <a:extLst>
                <a:ext uri="{FF2B5EF4-FFF2-40B4-BE49-F238E27FC236}">
                  <a16:creationId xmlns:a16="http://schemas.microsoft.com/office/drawing/2014/main" id="{A1605EBD-B853-4708-9A05-32C3826DA57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50" y="3171444"/>
              <a:ext cx="76123" cy="67056"/>
            </a:xfrm>
            <a:prstGeom prst="rect">
              <a:avLst/>
            </a:prstGeom>
          </p:spPr>
        </p:pic>
        <p:pic>
          <p:nvPicPr>
            <p:cNvPr id="36" name="object 9">
              <a:extLst>
                <a:ext uri="{FF2B5EF4-FFF2-40B4-BE49-F238E27FC236}">
                  <a16:creationId xmlns:a16="http://schemas.microsoft.com/office/drawing/2014/main" id="{B9209009-E50C-4A23-9949-9371E51B4DB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702" y="3171444"/>
              <a:ext cx="76161" cy="67056"/>
            </a:xfrm>
            <a:prstGeom prst="rect">
              <a:avLst/>
            </a:prstGeom>
          </p:spPr>
        </p:pic>
        <p:pic>
          <p:nvPicPr>
            <p:cNvPr id="37" name="object 10">
              <a:extLst>
                <a:ext uri="{FF2B5EF4-FFF2-40B4-BE49-F238E27FC236}">
                  <a16:creationId xmlns:a16="http://schemas.microsoft.com/office/drawing/2014/main" id="{DB796253-7467-44CD-9646-CD9B066C616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315" y="3171444"/>
              <a:ext cx="76200" cy="67056"/>
            </a:xfrm>
            <a:prstGeom prst="rect">
              <a:avLst/>
            </a:prstGeom>
          </p:spPr>
        </p:pic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025AAD5F-EF76-4EA8-8B87-EAFA2D0ADB01}"/>
                </a:ext>
              </a:extLst>
            </p:cNvPr>
            <p:cNvSpPr/>
            <p:nvPr/>
          </p:nvSpPr>
          <p:spPr>
            <a:xfrm>
              <a:off x="275843" y="3140964"/>
              <a:ext cx="387350" cy="421005"/>
            </a:xfrm>
            <a:custGeom>
              <a:avLst/>
              <a:gdLst/>
              <a:ahLst/>
              <a:cxnLst/>
              <a:rect l="l" t="t" r="r" b="b"/>
              <a:pathLst>
                <a:path w="387350" h="421004">
                  <a:moveTo>
                    <a:pt x="188937" y="420624"/>
                  </a:moveTo>
                  <a:lnTo>
                    <a:pt x="0" y="420624"/>
                  </a:lnTo>
                </a:path>
                <a:path w="387350" h="421004">
                  <a:moveTo>
                    <a:pt x="361149" y="353568"/>
                  </a:moveTo>
                  <a:lnTo>
                    <a:pt x="0" y="353568"/>
                  </a:lnTo>
                </a:path>
                <a:path w="387350" h="421004">
                  <a:moveTo>
                    <a:pt x="361149" y="286512"/>
                  </a:moveTo>
                  <a:lnTo>
                    <a:pt x="0" y="286512"/>
                  </a:lnTo>
                </a:path>
                <a:path w="387350" h="421004">
                  <a:moveTo>
                    <a:pt x="361149" y="219456"/>
                  </a:moveTo>
                  <a:lnTo>
                    <a:pt x="0" y="219456"/>
                  </a:lnTo>
                </a:path>
                <a:path w="387350" h="421004">
                  <a:moveTo>
                    <a:pt x="355841" y="91439"/>
                  </a:moveTo>
                  <a:lnTo>
                    <a:pt x="349948" y="90677"/>
                  </a:lnTo>
                  <a:lnTo>
                    <a:pt x="344017" y="89153"/>
                  </a:lnTo>
                  <a:lnTo>
                    <a:pt x="338124" y="86995"/>
                  </a:lnTo>
                  <a:lnTo>
                    <a:pt x="333895" y="83312"/>
                  </a:lnTo>
                  <a:lnTo>
                    <a:pt x="329666" y="79628"/>
                  </a:lnTo>
                  <a:lnTo>
                    <a:pt x="327139" y="74422"/>
                  </a:lnTo>
                  <a:lnTo>
                    <a:pt x="325475" y="69214"/>
                  </a:lnTo>
                  <a:lnTo>
                    <a:pt x="324612" y="64008"/>
                  </a:lnTo>
                  <a:lnTo>
                    <a:pt x="355841" y="36575"/>
                  </a:lnTo>
                  <a:lnTo>
                    <a:pt x="387057" y="64008"/>
                  </a:lnTo>
                  <a:lnTo>
                    <a:pt x="355841" y="91439"/>
                  </a:lnTo>
                </a:path>
                <a:path w="387350" h="421004">
                  <a:moveTo>
                    <a:pt x="6096" y="0"/>
                  </a:moveTo>
                  <a:lnTo>
                    <a:pt x="6096" y="62484"/>
                  </a:lnTo>
                </a:path>
                <a:path w="387350" h="421004">
                  <a:moveTo>
                    <a:pt x="123444" y="0"/>
                  </a:moveTo>
                  <a:lnTo>
                    <a:pt x="123444" y="62484"/>
                  </a:lnTo>
                </a:path>
                <a:path w="387350" h="421004">
                  <a:moveTo>
                    <a:pt x="240792" y="0"/>
                  </a:moveTo>
                  <a:lnTo>
                    <a:pt x="240792" y="62484"/>
                  </a:lnTo>
                </a:path>
                <a:path w="387350" h="421004">
                  <a:moveTo>
                    <a:pt x="358140" y="0"/>
                  </a:moveTo>
                  <a:lnTo>
                    <a:pt x="358140" y="62484"/>
                  </a:lnTo>
                </a:path>
              </a:pathLst>
            </a:custGeom>
            <a:ln w="12192">
              <a:solidFill>
                <a:srgbClr val="E163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9">
            <a:extLst>
              <a:ext uri="{FF2B5EF4-FFF2-40B4-BE49-F238E27FC236}">
                <a16:creationId xmlns:a16="http://schemas.microsoft.com/office/drawing/2014/main" id="{B47A026F-0EBC-4118-A1C0-FA6D4271B4C0}"/>
              </a:ext>
            </a:extLst>
          </p:cNvPr>
          <p:cNvSpPr txBox="1"/>
          <p:nvPr/>
        </p:nvSpPr>
        <p:spPr>
          <a:xfrm>
            <a:off x="4634116" y="2264396"/>
            <a:ext cx="327025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130" dirty="0">
                <a:latin typeface="Trebuchet MS"/>
                <a:cs typeface="Trebuchet MS"/>
              </a:rPr>
              <a:t>0</a:t>
            </a:r>
            <a:r>
              <a:rPr sz="2200" b="1" spc="-345" dirty="0">
                <a:latin typeface="Trebuchet MS"/>
                <a:cs typeface="Trebuchet MS"/>
              </a:rPr>
              <a:t>1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88" name="object 10">
            <a:extLst>
              <a:ext uri="{FF2B5EF4-FFF2-40B4-BE49-F238E27FC236}">
                <a16:creationId xmlns:a16="http://schemas.microsoft.com/office/drawing/2014/main" id="{8075F7A2-5E6D-4EE0-868B-D1CDCF8A8945}"/>
              </a:ext>
            </a:extLst>
          </p:cNvPr>
          <p:cNvSpPr txBox="1"/>
          <p:nvPr/>
        </p:nvSpPr>
        <p:spPr>
          <a:xfrm>
            <a:off x="4634116" y="3218717"/>
            <a:ext cx="385445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130" dirty="0">
                <a:latin typeface="Trebuchet MS"/>
                <a:cs typeface="Trebuchet MS"/>
              </a:rPr>
              <a:t>0</a:t>
            </a:r>
            <a:r>
              <a:rPr sz="2200" b="1" spc="114" dirty="0">
                <a:latin typeface="Trebuchet MS"/>
                <a:cs typeface="Trebuchet MS"/>
              </a:rPr>
              <a:t>2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9" name="object 11">
            <a:extLst>
              <a:ext uri="{FF2B5EF4-FFF2-40B4-BE49-F238E27FC236}">
                <a16:creationId xmlns:a16="http://schemas.microsoft.com/office/drawing/2014/main" id="{B2BD5AC5-BD2D-4F31-A0F5-A6E9F538534E}"/>
              </a:ext>
            </a:extLst>
          </p:cNvPr>
          <p:cNvSpPr txBox="1"/>
          <p:nvPr/>
        </p:nvSpPr>
        <p:spPr>
          <a:xfrm>
            <a:off x="4634116" y="4173037"/>
            <a:ext cx="393700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130" dirty="0">
                <a:latin typeface="Trebuchet MS"/>
                <a:cs typeface="Trebuchet MS"/>
              </a:rPr>
              <a:t>0</a:t>
            </a:r>
            <a:r>
              <a:rPr sz="2200" b="1" spc="180" dirty="0">
                <a:latin typeface="Trebuchet MS"/>
                <a:cs typeface="Trebuchet MS"/>
              </a:rPr>
              <a:t>3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0" name="object 12">
            <a:extLst>
              <a:ext uri="{FF2B5EF4-FFF2-40B4-BE49-F238E27FC236}">
                <a16:creationId xmlns:a16="http://schemas.microsoft.com/office/drawing/2014/main" id="{1650EBA3-E645-47DB-80FE-C0CAF2A4CD2E}"/>
              </a:ext>
            </a:extLst>
          </p:cNvPr>
          <p:cNvSpPr txBox="1"/>
          <p:nvPr/>
        </p:nvSpPr>
        <p:spPr>
          <a:xfrm>
            <a:off x="4634116" y="5127359"/>
            <a:ext cx="391160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130" dirty="0">
                <a:latin typeface="Trebuchet MS"/>
                <a:cs typeface="Trebuchet MS"/>
              </a:rPr>
              <a:t>0</a:t>
            </a:r>
            <a:r>
              <a:rPr sz="2200" b="1" spc="160" dirty="0">
                <a:latin typeface="Trebuchet MS"/>
                <a:cs typeface="Trebuchet MS"/>
              </a:rPr>
              <a:t>4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5" name="object 13">
            <a:extLst>
              <a:ext uri="{FF2B5EF4-FFF2-40B4-BE49-F238E27FC236}">
                <a16:creationId xmlns:a16="http://schemas.microsoft.com/office/drawing/2014/main" id="{E68FABD1-A3D3-4262-9ED5-F7BEB12EC4CB}"/>
              </a:ext>
            </a:extLst>
          </p:cNvPr>
          <p:cNvSpPr txBox="1"/>
          <p:nvPr/>
        </p:nvSpPr>
        <p:spPr>
          <a:xfrm>
            <a:off x="8763000" y="2304523"/>
            <a:ext cx="396875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130" dirty="0">
                <a:latin typeface="Trebuchet MS"/>
                <a:cs typeface="Trebuchet MS"/>
              </a:rPr>
              <a:t>0</a:t>
            </a:r>
            <a:r>
              <a:rPr sz="2200" b="1" spc="204" dirty="0">
                <a:latin typeface="Trebuchet MS"/>
                <a:cs typeface="Trebuchet MS"/>
              </a:rPr>
              <a:t>5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96" name="object 14">
            <a:extLst>
              <a:ext uri="{FF2B5EF4-FFF2-40B4-BE49-F238E27FC236}">
                <a16:creationId xmlns:a16="http://schemas.microsoft.com/office/drawing/2014/main" id="{1A11CCD3-1448-47A0-A918-F6C5F5EDA1D9}"/>
              </a:ext>
            </a:extLst>
          </p:cNvPr>
          <p:cNvSpPr txBox="1"/>
          <p:nvPr/>
        </p:nvSpPr>
        <p:spPr>
          <a:xfrm>
            <a:off x="8763000" y="3258843"/>
            <a:ext cx="392430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130" dirty="0">
                <a:latin typeface="Trebuchet MS"/>
                <a:cs typeface="Trebuchet MS"/>
              </a:rPr>
              <a:t>0</a:t>
            </a:r>
            <a:r>
              <a:rPr sz="2200" b="1" spc="170" dirty="0">
                <a:latin typeface="Trebuchet MS"/>
                <a:cs typeface="Trebuchet MS"/>
              </a:rPr>
              <a:t>6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7" name="object 17">
            <a:extLst>
              <a:ext uri="{FF2B5EF4-FFF2-40B4-BE49-F238E27FC236}">
                <a16:creationId xmlns:a16="http://schemas.microsoft.com/office/drawing/2014/main" id="{C8F998BB-821C-4654-9D5F-68540E5F6578}"/>
              </a:ext>
            </a:extLst>
          </p:cNvPr>
          <p:cNvSpPr txBox="1"/>
          <p:nvPr/>
        </p:nvSpPr>
        <p:spPr>
          <a:xfrm>
            <a:off x="8763000" y="4209542"/>
            <a:ext cx="382905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130" dirty="0">
                <a:latin typeface="Trebuchet MS"/>
                <a:cs typeface="Trebuchet MS"/>
              </a:rPr>
              <a:t>0</a:t>
            </a:r>
            <a:r>
              <a:rPr sz="2200" b="1" spc="95" dirty="0">
                <a:latin typeface="Trebuchet MS"/>
                <a:cs typeface="Trebuchet MS"/>
              </a:rPr>
              <a:t>7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8" name="object 18">
            <a:extLst>
              <a:ext uri="{FF2B5EF4-FFF2-40B4-BE49-F238E27FC236}">
                <a16:creationId xmlns:a16="http://schemas.microsoft.com/office/drawing/2014/main" id="{10DBFD45-D426-4F47-8AD4-4F059041F4DB}"/>
              </a:ext>
            </a:extLst>
          </p:cNvPr>
          <p:cNvSpPr txBox="1"/>
          <p:nvPr/>
        </p:nvSpPr>
        <p:spPr>
          <a:xfrm>
            <a:off x="8763000" y="5163863"/>
            <a:ext cx="395605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130" dirty="0">
                <a:latin typeface="Trebuchet MS"/>
                <a:cs typeface="Trebuchet MS"/>
              </a:rPr>
              <a:t>0</a:t>
            </a:r>
            <a:r>
              <a:rPr sz="2200" b="1" spc="195" dirty="0">
                <a:latin typeface="Trebuchet MS"/>
                <a:cs typeface="Trebuchet MS"/>
              </a:rPr>
              <a:t>8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EFE2"/>
          </a:solidFill>
        </p:spPr>
        <p:txBody>
          <a:bodyPr wrap="square" lIns="0" tIns="0" rIns="0" bIns="0" rtlCol="0"/>
          <a:lstStyle/>
          <a:p>
            <a:endParaRPr lang="ar-SA" dirty="0"/>
          </a:p>
        </p:txBody>
      </p:sp>
      <p:pic>
        <p:nvPicPr>
          <p:cNvPr id="24" name="object 4">
            <a:extLst>
              <a:ext uri="{FF2B5EF4-FFF2-40B4-BE49-F238E27FC236}">
                <a16:creationId xmlns:a16="http://schemas.microsoft.com/office/drawing/2014/main" id="{B53E9ADD-71DB-4F97-B3DF-5ED6439069D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6" y="1"/>
            <a:ext cx="5558014" cy="6857999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485284" y="394050"/>
            <a:ext cx="451880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017134" y="6446450"/>
            <a:ext cx="318135" cy="17970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25" dirty="0">
                <a:solidFill>
                  <a:srgbClr val="404040"/>
                </a:solidFill>
                <a:latin typeface="Tahoma"/>
                <a:cs typeface="Tahoma"/>
              </a:rPr>
              <a:t>2021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77548" y="6450096"/>
            <a:ext cx="149860" cy="17907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1000" spc="30" dirty="0">
                <a:solidFill>
                  <a:srgbClr val="404040"/>
                </a:solidFill>
                <a:latin typeface="Tahoma"/>
                <a:cs typeface="Tahoma"/>
              </a:rPr>
              <a:t>3</a:t>
            </a:fld>
            <a:endParaRPr sz="1000">
              <a:latin typeface="Tahoma"/>
              <a:cs typeface="Tahoma"/>
            </a:endParaRP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BE4CD41F-30CF-41DB-A80B-ECE92156D112}"/>
              </a:ext>
            </a:extLst>
          </p:cNvPr>
          <p:cNvSpPr/>
          <p:nvPr/>
        </p:nvSpPr>
        <p:spPr>
          <a:xfrm>
            <a:off x="4167536" y="-10888"/>
            <a:ext cx="1694880" cy="6945087"/>
          </a:xfrm>
          <a:custGeom>
            <a:avLst/>
            <a:gdLst/>
            <a:ahLst/>
            <a:cxnLst/>
            <a:rect l="l" t="t" r="r" b="b"/>
            <a:pathLst>
              <a:path w="1856104" h="6858000">
                <a:moveTo>
                  <a:pt x="709167" y="0"/>
                </a:moveTo>
                <a:lnTo>
                  <a:pt x="0" y="0"/>
                </a:lnTo>
                <a:lnTo>
                  <a:pt x="1146937" y="3429000"/>
                </a:lnTo>
                <a:lnTo>
                  <a:pt x="0" y="6857999"/>
                </a:lnTo>
                <a:lnTo>
                  <a:pt x="709167" y="6857999"/>
                </a:lnTo>
                <a:lnTo>
                  <a:pt x="1856104" y="3429000"/>
                </a:lnTo>
                <a:lnTo>
                  <a:pt x="709167" y="0"/>
                </a:lnTo>
                <a:close/>
              </a:path>
            </a:pathLst>
          </a:custGeom>
          <a:solidFill>
            <a:srgbClr val="273B51"/>
          </a:solidFill>
        </p:spPr>
        <p:txBody>
          <a:bodyPr wrap="square" lIns="0" tIns="0" rIns="0" bIns="0" rtlCol="0"/>
          <a:lstStyle/>
          <a:p>
            <a:endParaRPr>
              <a:solidFill>
                <a:srgbClr val="214E7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1C6DC5-FB12-4BDA-B076-6470075C6B71}"/>
              </a:ext>
            </a:extLst>
          </p:cNvPr>
          <p:cNvSpPr/>
          <p:nvPr/>
        </p:nvSpPr>
        <p:spPr>
          <a:xfrm rot="1008341">
            <a:off x="5271131" y="4531835"/>
            <a:ext cx="828151" cy="2048894"/>
          </a:xfrm>
          <a:prstGeom prst="rect">
            <a:avLst/>
          </a:prstGeom>
          <a:solidFill>
            <a:srgbClr val="F8EFE2"/>
          </a:solidFill>
          <a:ln>
            <a:solidFill>
              <a:srgbClr val="F8E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84588E-AFFF-4F96-97D5-7AF3E71FC80D}"/>
              </a:ext>
            </a:extLst>
          </p:cNvPr>
          <p:cNvSpPr/>
          <p:nvPr/>
        </p:nvSpPr>
        <p:spPr>
          <a:xfrm rot="1125259">
            <a:off x="5088051" y="5236208"/>
            <a:ext cx="828151" cy="2048894"/>
          </a:xfrm>
          <a:prstGeom prst="rect">
            <a:avLst/>
          </a:prstGeom>
          <a:solidFill>
            <a:srgbClr val="F8EFE2"/>
          </a:solidFill>
          <a:ln>
            <a:solidFill>
              <a:srgbClr val="F8E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729F07-55FE-47E0-AB6D-2BF2759A2A6A}"/>
              </a:ext>
            </a:extLst>
          </p:cNvPr>
          <p:cNvSpPr/>
          <p:nvPr/>
        </p:nvSpPr>
        <p:spPr>
          <a:xfrm rot="9791701">
            <a:off x="5088050" y="-247728"/>
            <a:ext cx="828151" cy="2048894"/>
          </a:xfrm>
          <a:prstGeom prst="rect">
            <a:avLst/>
          </a:prstGeom>
          <a:solidFill>
            <a:srgbClr val="F8EFE2"/>
          </a:solidFill>
          <a:ln>
            <a:solidFill>
              <a:srgbClr val="F8E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DB2505-E4E2-4F60-B803-48D212FD5919}"/>
              </a:ext>
            </a:extLst>
          </p:cNvPr>
          <p:cNvSpPr/>
          <p:nvPr/>
        </p:nvSpPr>
        <p:spPr>
          <a:xfrm rot="9791701">
            <a:off x="5356020" y="453876"/>
            <a:ext cx="828151" cy="2048894"/>
          </a:xfrm>
          <a:prstGeom prst="rect">
            <a:avLst/>
          </a:prstGeom>
          <a:solidFill>
            <a:srgbClr val="F8EFE2"/>
          </a:solidFill>
          <a:ln>
            <a:solidFill>
              <a:srgbClr val="F8E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8" name="object 18"/>
          <p:cNvSpPr txBox="1"/>
          <p:nvPr/>
        </p:nvSpPr>
        <p:spPr>
          <a:xfrm>
            <a:off x="5892455" y="1478323"/>
            <a:ext cx="6269505" cy="19844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l">
              <a:lnSpc>
                <a:spcPct val="116799"/>
              </a:lnSpc>
              <a:spcBef>
                <a:spcPts val="90"/>
              </a:spcBef>
            </a:pPr>
            <a:r>
              <a:rPr lang="en-US" sz="2800" dirty="0">
                <a:latin typeface="Trebuchet MS" panose="020B0603020202020204" pitchFamily="34" charset="0"/>
                <a:cs typeface="Calibri"/>
              </a:rPr>
              <a:t>This project is to help the Saudi Arabia government to make the right investment in building new houses with low cost and high profits.</a:t>
            </a:r>
            <a:endParaRPr sz="2800" dirty="0">
              <a:latin typeface="Trebuchet MS" panose="020B0603020202020204" pitchFamily="34" charset="0"/>
              <a:cs typeface="Calibri"/>
            </a:endParaRPr>
          </a:p>
        </p:txBody>
      </p:sp>
      <p:sp>
        <p:nvSpPr>
          <p:cNvPr id="30" name="object 17">
            <a:extLst>
              <a:ext uri="{FF2B5EF4-FFF2-40B4-BE49-F238E27FC236}">
                <a16:creationId xmlns:a16="http://schemas.microsoft.com/office/drawing/2014/main" id="{759F7C86-292C-4CF8-BDA5-5CBB97902E08}"/>
              </a:ext>
            </a:extLst>
          </p:cNvPr>
          <p:cNvSpPr txBox="1">
            <a:spLocks/>
          </p:cNvSpPr>
          <p:nvPr/>
        </p:nvSpPr>
        <p:spPr>
          <a:xfrm>
            <a:off x="5892455" y="3967782"/>
            <a:ext cx="4518807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1" i="0">
                <a:solidFill>
                  <a:srgbClr val="214E7E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 algn="l">
              <a:spcBef>
                <a:spcPts val="105"/>
              </a:spcBef>
            </a:pPr>
            <a:r>
              <a:rPr lang="en-US" sz="2800" i="1" kern="0" spc="-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 :</a:t>
            </a:r>
            <a:endParaRPr lang="en-US" i="1" kern="0" spc="-8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BEC446-DE62-4E1D-A509-FC4A6FCA14BC}"/>
              </a:ext>
            </a:extLst>
          </p:cNvPr>
          <p:cNvSpPr txBox="1"/>
          <p:nvPr/>
        </p:nvSpPr>
        <p:spPr>
          <a:xfrm>
            <a:off x="5853346" y="4455866"/>
            <a:ext cx="626950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latin typeface="Trebuchet MS" panose="020B0603020202020204" pitchFamily="34" charset="0"/>
              </a:rPr>
              <a:t>Is to predict the price of the houses and how is affected.</a:t>
            </a:r>
            <a:endParaRPr lang="ar-SA" sz="2400" dirty="0">
              <a:latin typeface="Trebuchet MS" panose="020B0603020202020204" pitchFamily="34" charset="0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CD4B090B-36EA-4630-A3AE-BD4455030DBE}"/>
              </a:ext>
            </a:extLst>
          </p:cNvPr>
          <p:cNvSpPr txBox="1"/>
          <p:nvPr/>
        </p:nvSpPr>
        <p:spPr>
          <a:xfrm>
            <a:off x="5017134" y="6446450"/>
            <a:ext cx="697866" cy="16158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sz="1000" spc="25" dirty="0">
                <a:solidFill>
                  <a:srgbClr val="404040"/>
                </a:solidFill>
                <a:latin typeface="Tahoma"/>
                <a:cs typeface="Tahoma"/>
              </a:rPr>
              <a:t>2 Dec 2021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BEB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0698"/>
            <a:ext cx="4038600" cy="6829425"/>
            <a:chOff x="0" y="30698"/>
            <a:chExt cx="4038600" cy="6829425"/>
          </a:xfrm>
        </p:grpSpPr>
        <p:sp>
          <p:nvSpPr>
            <p:cNvPr id="4" name="object 4"/>
            <p:cNvSpPr/>
            <p:nvPr/>
          </p:nvSpPr>
          <p:spPr>
            <a:xfrm>
              <a:off x="1154498" y="30698"/>
              <a:ext cx="2854960" cy="1423035"/>
            </a:xfrm>
            <a:custGeom>
              <a:avLst/>
              <a:gdLst/>
              <a:ahLst/>
              <a:cxnLst/>
              <a:rect l="l" t="t" r="r" b="b"/>
              <a:pathLst>
                <a:path w="2854960" h="1423035">
                  <a:moveTo>
                    <a:pt x="2825829" y="28803"/>
                  </a:moveTo>
                  <a:lnTo>
                    <a:pt x="2854592" y="0"/>
                  </a:lnTo>
                  <a:lnTo>
                    <a:pt x="0" y="1777"/>
                  </a:lnTo>
                  <a:lnTo>
                    <a:pt x="28807" y="30544"/>
                  </a:lnTo>
                  <a:lnTo>
                    <a:pt x="2825829" y="28803"/>
                  </a:lnTo>
                  <a:close/>
                </a:path>
                <a:path w="2854960" h="1423035">
                  <a:moveTo>
                    <a:pt x="2765105" y="89612"/>
                  </a:moveTo>
                  <a:lnTo>
                    <a:pt x="2793870" y="60807"/>
                  </a:lnTo>
                  <a:lnTo>
                    <a:pt x="60816" y="62509"/>
                  </a:lnTo>
                  <a:lnTo>
                    <a:pt x="89621" y="91273"/>
                  </a:lnTo>
                  <a:lnTo>
                    <a:pt x="2765105" y="89612"/>
                  </a:lnTo>
                  <a:close/>
                </a:path>
                <a:path w="2854960" h="1423035">
                  <a:moveTo>
                    <a:pt x="2705183" y="149618"/>
                  </a:moveTo>
                  <a:lnTo>
                    <a:pt x="2733946" y="120815"/>
                  </a:lnTo>
                  <a:lnTo>
                    <a:pt x="122430" y="122443"/>
                  </a:lnTo>
                  <a:lnTo>
                    <a:pt x="151238" y="151210"/>
                  </a:lnTo>
                  <a:lnTo>
                    <a:pt x="150441" y="152007"/>
                  </a:lnTo>
                  <a:lnTo>
                    <a:pt x="2705183" y="149618"/>
                  </a:lnTo>
                  <a:close/>
                </a:path>
                <a:path w="2854960" h="1423035">
                  <a:moveTo>
                    <a:pt x="2644458" y="210429"/>
                  </a:moveTo>
                  <a:lnTo>
                    <a:pt x="2673227" y="181619"/>
                  </a:lnTo>
                  <a:lnTo>
                    <a:pt x="183243" y="183171"/>
                  </a:lnTo>
                  <a:lnTo>
                    <a:pt x="212057" y="211944"/>
                  </a:lnTo>
                  <a:lnTo>
                    <a:pt x="211261" y="212742"/>
                  </a:lnTo>
                  <a:lnTo>
                    <a:pt x="2644458" y="210429"/>
                  </a:lnTo>
                  <a:close/>
                </a:path>
                <a:path w="2854960" h="1423035">
                  <a:moveTo>
                    <a:pt x="2583739" y="271233"/>
                  </a:moveTo>
                  <a:lnTo>
                    <a:pt x="2612502" y="242430"/>
                  </a:lnTo>
                  <a:lnTo>
                    <a:pt x="242469" y="243906"/>
                  </a:lnTo>
                  <a:lnTo>
                    <a:pt x="271276" y="272673"/>
                  </a:lnTo>
                  <a:lnTo>
                    <a:pt x="2583739" y="271233"/>
                  </a:lnTo>
                  <a:close/>
                </a:path>
                <a:path w="2854960" h="1423035">
                  <a:moveTo>
                    <a:pt x="2523014" y="332043"/>
                  </a:moveTo>
                  <a:lnTo>
                    <a:pt x="2551776" y="303240"/>
                  </a:lnTo>
                  <a:lnTo>
                    <a:pt x="303282" y="304634"/>
                  </a:lnTo>
                  <a:lnTo>
                    <a:pt x="332089" y="333401"/>
                  </a:lnTo>
                  <a:lnTo>
                    <a:pt x="2523014" y="332043"/>
                  </a:lnTo>
                  <a:close/>
                </a:path>
                <a:path w="2854960" h="1423035">
                  <a:moveTo>
                    <a:pt x="2463091" y="392050"/>
                  </a:moveTo>
                  <a:lnTo>
                    <a:pt x="2491854" y="363247"/>
                  </a:lnTo>
                  <a:lnTo>
                    <a:pt x="364898" y="364571"/>
                  </a:lnTo>
                  <a:lnTo>
                    <a:pt x="393705" y="393338"/>
                  </a:lnTo>
                  <a:lnTo>
                    <a:pt x="392909" y="394136"/>
                  </a:lnTo>
                  <a:lnTo>
                    <a:pt x="2463091" y="392050"/>
                  </a:lnTo>
                  <a:close/>
                </a:path>
                <a:path w="2854960" h="1423035">
                  <a:moveTo>
                    <a:pt x="2402373" y="452854"/>
                  </a:moveTo>
                  <a:lnTo>
                    <a:pt x="2431135" y="424051"/>
                  </a:lnTo>
                  <a:lnTo>
                    <a:pt x="424117" y="425300"/>
                  </a:lnTo>
                  <a:lnTo>
                    <a:pt x="452924" y="454067"/>
                  </a:lnTo>
                  <a:lnTo>
                    <a:pt x="2402373" y="452854"/>
                  </a:lnTo>
                  <a:close/>
                </a:path>
                <a:path w="2854960" h="1423035">
                  <a:moveTo>
                    <a:pt x="2341647" y="513664"/>
                  </a:moveTo>
                  <a:lnTo>
                    <a:pt x="2370410" y="484861"/>
                  </a:lnTo>
                  <a:lnTo>
                    <a:pt x="484936" y="486034"/>
                  </a:lnTo>
                  <a:lnTo>
                    <a:pt x="513744" y="514801"/>
                  </a:lnTo>
                  <a:lnTo>
                    <a:pt x="2341647" y="513664"/>
                  </a:lnTo>
                  <a:close/>
                </a:path>
                <a:path w="2854960" h="1423035">
                  <a:moveTo>
                    <a:pt x="2280922" y="574475"/>
                  </a:moveTo>
                  <a:lnTo>
                    <a:pt x="2309691" y="545665"/>
                  </a:lnTo>
                  <a:lnTo>
                    <a:pt x="545749" y="546762"/>
                  </a:lnTo>
                  <a:lnTo>
                    <a:pt x="574557" y="575529"/>
                  </a:lnTo>
                  <a:lnTo>
                    <a:pt x="2280922" y="574475"/>
                  </a:lnTo>
                  <a:close/>
                </a:path>
                <a:path w="2854960" h="1423035">
                  <a:moveTo>
                    <a:pt x="2220999" y="634481"/>
                  </a:moveTo>
                  <a:lnTo>
                    <a:pt x="2249762" y="605678"/>
                  </a:lnTo>
                  <a:lnTo>
                    <a:pt x="607366" y="606699"/>
                  </a:lnTo>
                  <a:lnTo>
                    <a:pt x="636173" y="635466"/>
                  </a:lnTo>
                  <a:lnTo>
                    <a:pt x="635377" y="636264"/>
                  </a:lnTo>
                  <a:lnTo>
                    <a:pt x="2220999" y="634481"/>
                  </a:lnTo>
                  <a:close/>
                </a:path>
                <a:path w="2854960" h="1423035">
                  <a:moveTo>
                    <a:pt x="2160287" y="695278"/>
                  </a:moveTo>
                  <a:lnTo>
                    <a:pt x="2189037" y="666489"/>
                  </a:lnTo>
                  <a:lnTo>
                    <a:pt x="666598" y="667441"/>
                  </a:lnTo>
                  <a:lnTo>
                    <a:pt x="695392" y="696195"/>
                  </a:lnTo>
                  <a:lnTo>
                    <a:pt x="2160287" y="695278"/>
                  </a:lnTo>
                  <a:close/>
                </a:path>
                <a:path w="2854960" h="1423035">
                  <a:moveTo>
                    <a:pt x="2099535" y="756116"/>
                  </a:moveTo>
                  <a:lnTo>
                    <a:pt x="2128351" y="727259"/>
                  </a:lnTo>
                  <a:lnTo>
                    <a:pt x="727378" y="728136"/>
                  </a:lnTo>
                  <a:lnTo>
                    <a:pt x="756238" y="756956"/>
                  </a:lnTo>
                  <a:lnTo>
                    <a:pt x="2099535" y="756116"/>
                  </a:lnTo>
                  <a:close/>
                </a:path>
                <a:path w="2854960" h="1423035">
                  <a:moveTo>
                    <a:pt x="2039646" y="816089"/>
                  </a:moveTo>
                  <a:lnTo>
                    <a:pt x="2068396" y="787299"/>
                  </a:lnTo>
                  <a:lnTo>
                    <a:pt x="789021" y="788099"/>
                  </a:lnTo>
                  <a:lnTo>
                    <a:pt x="817815" y="816853"/>
                  </a:lnTo>
                  <a:lnTo>
                    <a:pt x="817018" y="817651"/>
                  </a:lnTo>
                  <a:lnTo>
                    <a:pt x="2039646" y="816089"/>
                  </a:lnTo>
                  <a:close/>
                </a:path>
                <a:path w="2854960" h="1423035">
                  <a:moveTo>
                    <a:pt x="1978894" y="876926"/>
                  </a:moveTo>
                  <a:lnTo>
                    <a:pt x="2007644" y="848136"/>
                  </a:lnTo>
                  <a:lnTo>
                    <a:pt x="849801" y="848794"/>
                  </a:lnTo>
                  <a:lnTo>
                    <a:pt x="878661" y="877614"/>
                  </a:lnTo>
                  <a:lnTo>
                    <a:pt x="877864" y="878412"/>
                  </a:lnTo>
                  <a:lnTo>
                    <a:pt x="1978894" y="876926"/>
                  </a:lnTo>
                  <a:close/>
                </a:path>
                <a:path w="2854960" h="1423035">
                  <a:moveTo>
                    <a:pt x="1918209" y="937697"/>
                  </a:moveTo>
                  <a:lnTo>
                    <a:pt x="1946958" y="908907"/>
                  </a:lnTo>
                  <a:lnTo>
                    <a:pt x="909052" y="909556"/>
                  </a:lnTo>
                  <a:lnTo>
                    <a:pt x="937846" y="938310"/>
                  </a:lnTo>
                  <a:lnTo>
                    <a:pt x="1918209" y="937697"/>
                  </a:lnTo>
                  <a:close/>
                </a:path>
                <a:path w="2854960" h="1423035">
                  <a:moveTo>
                    <a:pt x="1857457" y="998534"/>
                  </a:moveTo>
                  <a:lnTo>
                    <a:pt x="1886206" y="969744"/>
                  </a:lnTo>
                  <a:lnTo>
                    <a:pt x="969899" y="970318"/>
                  </a:lnTo>
                  <a:lnTo>
                    <a:pt x="998693" y="999071"/>
                  </a:lnTo>
                  <a:lnTo>
                    <a:pt x="1857457" y="998534"/>
                  </a:lnTo>
                  <a:close/>
                </a:path>
                <a:path w="2854960" h="1423035">
                  <a:moveTo>
                    <a:pt x="1797568" y="1058507"/>
                  </a:moveTo>
                  <a:lnTo>
                    <a:pt x="1826317" y="1029717"/>
                  </a:lnTo>
                  <a:lnTo>
                    <a:pt x="1031475" y="1030214"/>
                  </a:lnTo>
                  <a:lnTo>
                    <a:pt x="1060269" y="1058968"/>
                  </a:lnTo>
                  <a:lnTo>
                    <a:pt x="1059472" y="1059766"/>
                  </a:lnTo>
                  <a:lnTo>
                    <a:pt x="1797568" y="1058507"/>
                  </a:lnTo>
                  <a:close/>
                </a:path>
                <a:path w="2854960" h="1423035">
                  <a:moveTo>
                    <a:pt x="1736816" y="1119344"/>
                  </a:moveTo>
                  <a:lnTo>
                    <a:pt x="1765565" y="1090554"/>
                  </a:lnTo>
                  <a:lnTo>
                    <a:pt x="1091525" y="1091773"/>
                  </a:lnTo>
                  <a:lnTo>
                    <a:pt x="1119521" y="1119730"/>
                  </a:lnTo>
                  <a:lnTo>
                    <a:pt x="1736816" y="1119344"/>
                  </a:lnTo>
                  <a:close/>
                </a:path>
                <a:path w="2854960" h="1423035">
                  <a:moveTo>
                    <a:pt x="1676130" y="1180115"/>
                  </a:moveTo>
                  <a:lnTo>
                    <a:pt x="1704879" y="1151325"/>
                  </a:lnTo>
                  <a:lnTo>
                    <a:pt x="1151507" y="1151671"/>
                  </a:lnTo>
                  <a:lnTo>
                    <a:pt x="1180301" y="1180425"/>
                  </a:lnTo>
                  <a:lnTo>
                    <a:pt x="1676130" y="1180115"/>
                  </a:lnTo>
                  <a:close/>
                </a:path>
                <a:path w="2854960" h="1423035">
                  <a:moveTo>
                    <a:pt x="1615378" y="1240952"/>
                  </a:moveTo>
                  <a:lnTo>
                    <a:pt x="1644127" y="1212162"/>
                  </a:lnTo>
                  <a:lnTo>
                    <a:pt x="1212353" y="1212432"/>
                  </a:lnTo>
                  <a:lnTo>
                    <a:pt x="1241147" y="1241186"/>
                  </a:lnTo>
                  <a:lnTo>
                    <a:pt x="1615378" y="1240952"/>
                  </a:lnTo>
                  <a:close/>
                </a:path>
                <a:path w="2854960" h="1423035">
                  <a:moveTo>
                    <a:pt x="1555423" y="1300991"/>
                  </a:moveTo>
                  <a:lnTo>
                    <a:pt x="1584238" y="1272135"/>
                  </a:lnTo>
                  <a:lnTo>
                    <a:pt x="1273930" y="1272329"/>
                  </a:lnTo>
                  <a:lnTo>
                    <a:pt x="1302724" y="1301083"/>
                  </a:lnTo>
                  <a:lnTo>
                    <a:pt x="1301927" y="1301881"/>
                  </a:lnTo>
                  <a:lnTo>
                    <a:pt x="1555423" y="1300991"/>
                  </a:lnTo>
                  <a:close/>
                </a:path>
                <a:path w="2854960" h="1423035">
                  <a:moveTo>
                    <a:pt x="1494737" y="1361762"/>
                  </a:moveTo>
                  <a:lnTo>
                    <a:pt x="1523486" y="1332972"/>
                  </a:lnTo>
                  <a:lnTo>
                    <a:pt x="1333181" y="1333092"/>
                  </a:lnTo>
                  <a:lnTo>
                    <a:pt x="1361975" y="1361845"/>
                  </a:lnTo>
                  <a:lnTo>
                    <a:pt x="1494737" y="1361762"/>
                  </a:lnTo>
                  <a:close/>
                </a:path>
                <a:path w="2854960" h="1423035">
                  <a:moveTo>
                    <a:pt x="1433985" y="1422599"/>
                  </a:moveTo>
                  <a:lnTo>
                    <a:pt x="1462801" y="1393743"/>
                  </a:lnTo>
                  <a:lnTo>
                    <a:pt x="1393961" y="1393786"/>
                  </a:lnTo>
                  <a:lnTo>
                    <a:pt x="1422822" y="1422606"/>
                  </a:lnTo>
                  <a:lnTo>
                    <a:pt x="1433985" y="1422599"/>
                  </a:lnTo>
                  <a:close/>
                </a:path>
              </a:pathLst>
            </a:custGeom>
            <a:solidFill>
              <a:srgbClr val="5720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3286" y="37845"/>
              <a:ext cx="1438910" cy="2870835"/>
            </a:xfrm>
            <a:custGeom>
              <a:avLst/>
              <a:gdLst/>
              <a:ahLst/>
              <a:cxnLst/>
              <a:rect l="l" t="t" r="r" b="b"/>
              <a:pathLst>
                <a:path w="1438910" h="2870835">
                  <a:moveTo>
                    <a:pt x="6845" y="0"/>
                  </a:moveTo>
                  <a:lnTo>
                    <a:pt x="0" y="2870707"/>
                  </a:lnTo>
                  <a:lnTo>
                    <a:pt x="1438783" y="1438782"/>
                  </a:lnTo>
                  <a:lnTo>
                    <a:pt x="6845" y="0"/>
                  </a:lnTo>
                  <a:close/>
                </a:path>
              </a:pathLst>
            </a:custGeom>
            <a:solidFill>
              <a:srgbClr val="AA1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65594" y="1493950"/>
              <a:ext cx="2854960" cy="1423035"/>
            </a:xfrm>
            <a:custGeom>
              <a:avLst/>
              <a:gdLst/>
              <a:ahLst/>
              <a:cxnLst/>
              <a:rect l="l" t="t" r="r" b="b"/>
              <a:pathLst>
                <a:path w="2854960" h="1423035">
                  <a:moveTo>
                    <a:pt x="28803" y="1391755"/>
                  </a:moveTo>
                  <a:lnTo>
                    <a:pt x="0" y="1420516"/>
                  </a:lnTo>
                  <a:lnTo>
                    <a:pt x="2854501" y="1422831"/>
                  </a:lnTo>
                  <a:lnTo>
                    <a:pt x="2825736" y="1394023"/>
                  </a:lnTo>
                  <a:lnTo>
                    <a:pt x="28803" y="1391755"/>
                  </a:lnTo>
                  <a:close/>
                </a:path>
                <a:path w="2854960" h="1423035">
                  <a:moveTo>
                    <a:pt x="89612" y="1331035"/>
                  </a:moveTo>
                  <a:lnTo>
                    <a:pt x="60807" y="1359798"/>
                  </a:lnTo>
                  <a:lnTo>
                    <a:pt x="2793773" y="1362014"/>
                  </a:lnTo>
                  <a:lnTo>
                    <a:pt x="2765011" y="1333209"/>
                  </a:lnTo>
                  <a:lnTo>
                    <a:pt x="89612" y="1331035"/>
                  </a:lnTo>
                  <a:close/>
                </a:path>
                <a:path w="2854960" h="1423035">
                  <a:moveTo>
                    <a:pt x="149618" y="1271117"/>
                  </a:moveTo>
                  <a:lnTo>
                    <a:pt x="120815" y="1299878"/>
                  </a:lnTo>
                  <a:lnTo>
                    <a:pt x="2732247" y="1301993"/>
                  </a:lnTo>
                  <a:lnTo>
                    <a:pt x="2703482" y="1273186"/>
                  </a:lnTo>
                  <a:lnTo>
                    <a:pt x="2704280" y="1272389"/>
                  </a:lnTo>
                  <a:lnTo>
                    <a:pt x="149618" y="1271117"/>
                  </a:lnTo>
                  <a:close/>
                </a:path>
                <a:path w="2854960" h="1423035">
                  <a:moveTo>
                    <a:pt x="210429" y="1210395"/>
                  </a:moveTo>
                  <a:lnTo>
                    <a:pt x="181619" y="1239163"/>
                  </a:lnTo>
                  <a:lnTo>
                    <a:pt x="2671523" y="1241180"/>
                  </a:lnTo>
                  <a:lnTo>
                    <a:pt x="2642752" y="1212366"/>
                  </a:lnTo>
                  <a:lnTo>
                    <a:pt x="2643549" y="1211570"/>
                  </a:lnTo>
                  <a:lnTo>
                    <a:pt x="210429" y="1210395"/>
                  </a:lnTo>
                  <a:close/>
                </a:path>
                <a:path w="2854960" h="1423035">
                  <a:moveTo>
                    <a:pt x="271233" y="1149680"/>
                  </a:moveTo>
                  <a:lnTo>
                    <a:pt x="242430" y="1178441"/>
                  </a:lnTo>
                  <a:lnTo>
                    <a:pt x="2612387" y="1180362"/>
                  </a:lnTo>
                  <a:lnTo>
                    <a:pt x="2583622" y="1151555"/>
                  </a:lnTo>
                  <a:lnTo>
                    <a:pt x="271233" y="1149680"/>
                  </a:lnTo>
                  <a:close/>
                </a:path>
                <a:path w="2854960" h="1423035">
                  <a:moveTo>
                    <a:pt x="332043" y="1088959"/>
                  </a:moveTo>
                  <a:lnTo>
                    <a:pt x="303240" y="1117719"/>
                  </a:lnTo>
                  <a:lnTo>
                    <a:pt x="2551663" y="1119549"/>
                  </a:lnTo>
                  <a:lnTo>
                    <a:pt x="2522898" y="1090741"/>
                  </a:lnTo>
                  <a:lnTo>
                    <a:pt x="332043" y="1088959"/>
                  </a:lnTo>
                  <a:close/>
                </a:path>
                <a:path w="2854960" h="1423035">
                  <a:moveTo>
                    <a:pt x="392050" y="1029040"/>
                  </a:moveTo>
                  <a:lnTo>
                    <a:pt x="363247" y="1057801"/>
                  </a:lnTo>
                  <a:lnTo>
                    <a:pt x="2490135" y="1059526"/>
                  </a:lnTo>
                  <a:lnTo>
                    <a:pt x="2461369" y="1030718"/>
                  </a:lnTo>
                  <a:lnTo>
                    <a:pt x="2462167" y="1029922"/>
                  </a:lnTo>
                  <a:lnTo>
                    <a:pt x="392050" y="1029040"/>
                  </a:lnTo>
                  <a:close/>
                </a:path>
                <a:path w="2854960" h="1423035">
                  <a:moveTo>
                    <a:pt x="452854" y="968325"/>
                  </a:moveTo>
                  <a:lnTo>
                    <a:pt x="424051" y="997086"/>
                  </a:lnTo>
                  <a:lnTo>
                    <a:pt x="2431005" y="998714"/>
                  </a:lnTo>
                  <a:lnTo>
                    <a:pt x="2402240" y="969906"/>
                  </a:lnTo>
                  <a:lnTo>
                    <a:pt x="452854" y="968325"/>
                  </a:lnTo>
                  <a:close/>
                </a:path>
                <a:path w="2854960" h="1423035">
                  <a:moveTo>
                    <a:pt x="513664" y="907604"/>
                  </a:moveTo>
                  <a:lnTo>
                    <a:pt x="484861" y="936365"/>
                  </a:lnTo>
                  <a:lnTo>
                    <a:pt x="2370274" y="937894"/>
                  </a:lnTo>
                  <a:lnTo>
                    <a:pt x="2341509" y="909087"/>
                  </a:lnTo>
                  <a:lnTo>
                    <a:pt x="513664" y="907604"/>
                  </a:lnTo>
                  <a:close/>
                </a:path>
                <a:path w="2854960" h="1423035">
                  <a:moveTo>
                    <a:pt x="574475" y="846882"/>
                  </a:moveTo>
                  <a:lnTo>
                    <a:pt x="545665" y="875650"/>
                  </a:lnTo>
                  <a:lnTo>
                    <a:pt x="2309550" y="877081"/>
                  </a:lnTo>
                  <a:lnTo>
                    <a:pt x="2280785" y="848274"/>
                  </a:lnTo>
                  <a:lnTo>
                    <a:pt x="574475" y="846882"/>
                  </a:lnTo>
                  <a:close/>
                </a:path>
                <a:path w="2854960" h="1423035">
                  <a:moveTo>
                    <a:pt x="634481" y="786964"/>
                  </a:moveTo>
                  <a:lnTo>
                    <a:pt x="605678" y="815725"/>
                  </a:lnTo>
                  <a:lnTo>
                    <a:pt x="2248022" y="817058"/>
                  </a:lnTo>
                  <a:lnTo>
                    <a:pt x="2219257" y="788250"/>
                  </a:lnTo>
                  <a:lnTo>
                    <a:pt x="2220054" y="787454"/>
                  </a:lnTo>
                  <a:lnTo>
                    <a:pt x="634481" y="786964"/>
                  </a:lnTo>
                  <a:close/>
                </a:path>
                <a:path w="2854960" h="1423035">
                  <a:moveTo>
                    <a:pt x="695278" y="726256"/>
                  </a:moveTo>
                  <a:lnTo>
                    <a:pt x="666489" y="755003"/>
                  </a:lnTo>
                  <a:lnTo>
                    <a:pt x="2188879" y="756233"/>
                  </a:lnTo>
                  <a:lnTo>
                    <a:pt x="2160127" y="727439"/>
                  </a:lnTo>
                  <a:lnTo>
                    <a:pt x="695278" y="726256"/>
                  </a:lnTo>
                  <a:close/>
                </a:path>
                <a:path w="2854960" h="1423035">
                  <a:moveTo>
                    <a:pt x="756116" y="665507"/>
                  </a:moveTo>
                  <a:lnTo>
                    <a:pt x="727259" y="694321"/>
                  </a:lnTo>
                  <a:lnTo>
                    <a:pt x="2128188" y="695453"/>
                  </a:lnTo>
                  <a:lnTo>
                    <a:pt x="2099370" y="666592"/>
                  </a:lnTo>
                  <a:lnTo>
                    <a:pt x="756116" y="665507"/>
                  </a:lnTo>
                  <a:close/>
                </a:path>
                <a:path w="2854960" h="1423035">
                  <a:moveTo>
                    <a:pt x="816089" y="605622"/>
                  </a:moveTo>
                  <a:lnTo>
                    <a:pt x="787299" y="634370"/>
                  </a:lnTo>
                  <a:lnTo>
                    <a:pt x="2066633" y="635403"/>
                  </a:lnTo>
                  <a:lnTo>
                    <a:pt x="2037881" y="606609"/>
                  </a:lnTo>
                  <a:lnTo>
                    <a:pt x="2038679" y="605812"/>
                  </a:lnTo>
                  <a:lnTo>
                    <a:pt x="816089" y="605622"/>
                  </a:lnTo>
                  <a:close/>
                </a:path>
                <a:path w="2854960" h="1423035">
                  <a:moveTo>
                    <a:pt x="876926" y="544874"/>
                  </a:moveTo>
                  <a:lnTo>
                    <a:pt x="848136" y="573622"/>
                  </a:lnTo>
                  <a:lnTo>
                    <a:pt x="2005942" y="574623"/>
                  </a:lnTo>
                  <a:lnTo>
                    <a:pt x="1977124" y="545763"/>
                  </a:lnTo>
                  <a:lnTo>
                    <a:pt x="1977922" y="544966"/>
                  </a:lnTo>
                  <a:lnTo>
                    <a:pt x="876926" y="544874"/>
                  </a:lnTo>
                  <a:close/>
                </a:path>
                <a:path w="2854960" h="1423035">
                  <a:moveTo>
                    <a:pt x="937697" y="484192"/>
                  </a:moveTo>
                  <a:lnTo>
                    <a:pt x="908907" y="512940"/>
                  </a:lnTo>
                  <a:lnTo>
                    <a:pt x="1946779" y="513778"/>
                  </a:lnTo>
                  <a:lnTo>
                    <a:pt x="1918028" y="484984"/>
                  </a:lnTo>
                  <a:lnTo>
                    <a:pt x="937697" y="484192"/>
                  </a:lnTo>
                  <a:close/>
                </a:path>
                <a:path w="2854960" h="1423035">
                  <a:moveTo>
                    <a:pt x="998534" y="423444"/>
                  </a:moveTo>
                  <a:lnTo>
                    <a:pt x="969744" y="452192"/>
                  </a:lnTo>
                  <a:lnTo>
                    <a:pt x="1886022" y="452932"/>
                  </a:lnTo>
                  <a:lnTo>
                    <a:pt x="1857270" y="424138"/>
                  </a:lnTo>
                  <a:lnTo>
                    <a:pt x="998534" y="423444"/>
                  </a:lnTo>
                  <a:close/>
                </a:path>
                <a:path w="2854960" h="1423035">
                  <a:moveTo>
                    <a:pt x="1058507" y="363559"/>
                  </a:moveTo>
                  <a:lnTo>
                    <a:pt x="1029717" y="392307"/>
                  </a:lnTo>
                  <a:lnTo>
                    <a:pt x="1824533" y="392948"/>
                  </a:lnTo>
                  <a:lnTo>
                    <a:pt x="1795782" y="364155"/>
                  </a:lnTo>
                  <a:lnTo>
                    <a:pt x="1796579" y="363358"/>
                  </a:lnTo>
                  <a:lnTo>
                    <a:pt x="1058507" y="363559"/>
                  </a:lnTo>
                  <a:close/>
                </a:path>
                <a:path w="2854960" h="1423035">
                  <a:moveTo>
                    <a:pt x="1119344" y="302811"/>
                  </a:moveTo>
                  <a:lnTo>
                    <a:pt x="1090554" y="331558"/>
                  </a:lnTo>
                  <a:lnTo>
                    <a:pt x="1764574" y="331305"/>
                  </a:lnTo>
                  <a:lnTo>
                    <a:pt x="1736619" y="303309"/>
                  </a:lnTo>
                  <a:lnTo>
                    <a:pt x="1119344" y="302811"/>
                  </a:lnTo>
                  <a:close/>
                </a:path>
                <a:path w="2854960" h="1423035">
                  <a:moveTo>
                    <a:pt x="1180115" y="242129"/>
                  </a:moveTo>
                  <a:lnTo>
                    <a:pt x="1151325" y="270877"/>
                  </a:lnTo>
                  <a:lnTo>
                    <a:pt x="1704680" y="271324"/>
                  </a:lnTo>
                  <a:lnTo>
                    <a:pt x="1675928" y="242530"/>
                  </a:lnTo>
                  <a:lnTo>
                    <a:pt x="1180115" y="242129"/>
                  </a:lnTo>
                  <a:close/>
                </a:path>
                <a:path w="2854960" h="1423035">
                  <a:moveTo>
                    <a:pt x="1240952" y="181381"/>
                  </a:moveTo>
                  <a:lnTo>
                    <a:pt x="1212162" y="210128"/>
                  </a:lnTo>
                  <a:lnTo>
                    <a:pt x="1643923" y="210477"/>
                  </a:lnTo>
                  <a:lnTo>
                    <a:pt x="1615171" y="181683"/>
                  </a:lnTo>
                  <a:lnTo>
                    <a:pt x="1240952" y="181381"/>
                  </a:lnTo>
                  <a:close/>
                </a:path>
                <a:path w="2854960" h="1423035">
                  <a:moveTo>
                    <a:pt x="1300991" y="121429"/>
                  </a:moveTo>
                  <a:lnTo>
                    <a:pt x="1272135" y="150243"/>
                  </a:lnTo>
                  <a:lnTo>
                    <a:pt x="1582434" y="150494"/>
                  </a:lnTo>
                  <a:lnTo>
                    <a:pt x="1553682" y="121700"/>
                  </a:lnTo>
                  <a:lnTo>
                    <a:pt x="1554480" y="120903"/>
                  </a:lnTo>
                  <a:lnTo>
                    <a:pt x="1300991" y="121429"/>
                  </a:lnTo>
                  <a:close/>
                </a:path>
                <a:path w="2854960" h="1423035">
                  <a:moveTo>
                    <a:pt x="1361762" y="60748"/>
                  </a:moveTo>
                  <a:lnTo>
                    <a:pt x="1332972" y="89495"/>
                  </a:lnTo>
                  <a:lnTo>
                    <a:pt x="1523271" y="89649"/>
                  </a:lnTo>
                  <a:lnTo>
                    <a:pt x="1494519" y="60855"/>
                  </a:lnTo>
                  <a:lnTo>
                    <a:pt x="1361762" y="60748"/>
                  </a:lnTo>
                  <a:close/>
                </a:path>
                <a:path w="2854960" h="1423035">
                  <a:moveTo>
                    <a:pt x="1422599" y="0"/>
                  </a:moveTo>
                  <a:lnTo>
                    <a:pt x="1393743" y="28813"/>
                  </a:lnTo>
                  <a:lnTo>
                    <a:pt x="1462580" y="28869"/>
                  </a:lnTo>
                  <a:lnTo>
                    <a:pt x="1433762" y="9"/>
                  </a:lnTo>
                  <a:lnTo>
                    <a:pt x="1422599" y="0"/>
                  </a:lnTo>
                  <a:close/>
                </a:path>
              </a:pathLst>
            </a:custGeom>
            <a:solidFill>
              <a:srgbClr val="948E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59840" y="2938526"/>
              <a:ext cx="2870835" cy="1435735"/>
            </a:xfrm>
            <a:custGeom>
              <a:avLst/>
              <a:gdLst/>
              <a:ahLst/>
              <a:cxnLst/>
              <a:rect l="l" t="t" r="r" b="b"/>
              <a:pathLst>
                <a:path w="2870835" h="1435735">
                  <a:moveTo>
                    <a:pt x="2870758" y="0"/>
                  </a:moveTo>
                  <a:lnTo>
                    <a:pt x="0" y="0"/>
                  </a:lnTo>
                  <a:lnTo>
                    <a:pt x="1435404" y="1435354"/>
                  </a:lnTo>
                  <a:lnTo>
                    <a:pt x="2870758" y="0"/>
                  </a:lnTo>
                  <a:close/>
                </a:path>
              </a:pathLst>
            </a:custGeom>
            <a:solidFill>
              <a:srgbClr val="AA1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6668" y="2946663"/>
              <a:ext cx="1425575" cy="2854960"/>
            </a:xfrm>
            <a:custGeom>
              <a:avLst/>
              <a:gdLst/>
              <a:ahLst/>
              <a:cxnLst/>
              <a:rect l="l" t="t" r="r" b="b"/>
              <a:pathLst>
                <a:path w="1425575" h="2854960">
                  <a:moveTo>
                    <a:pt x="36207" y="28856"/>
                  </a:moveTo>
                  <a:lnTo>
                    <a:pt x="7496" y="0"/>
                  </a:lnTo>
                  <a:lnTo>
                    <a:pt x="0" y="2854591"/>
                  </a:lnTo>
                  <a:lnTo>
                    <a:pt x="28860" y="2825877"/>
                  </a:lnTo>
                  <a:lnTo>
                    <a:pt x="36207" y="28856"/>
                  </a:lnTo>
                  <a:close/>
                </a:path>
                <a:path w="1425575" h="2854960">
                  <a:moveTo>
                    <a:pt x="96818" y="89777"/>
                  </a:moveTo>
                  <a:lnTo>
                    <a:pt x="68106" y="60919"/>
                  </a:lnTo>
                  <a:lnTo>
                    <a:pt x="60929" y="2793972"/>
                  </a:lnTo>
                  <a:lnTo>
                    <a:pt x="89787" y="2765261"/>
                  </a:lnTo>
                  <a:lnTo>
                    <a:pt x="96818" y="89777"/>
                  </a:lnTo>
                  <a:close/>
                </a:path>
                <a:path w="1425575" h="2854960">
                  <a:moveTo>
                    <a:pt x="156629" y="149894"/>
                  </a:moveTo>
                  <a:lnTo>
                    <a:pt x="127920" y="121038"/>
                  </a:lnTo>
                  <a:lnTo>
                    <a:pt x="121063" y="2732553"/>
                  </a:lnTo>
                  <a:lnTo>
                    <a:pt x="149923" y="2703839"/>
                  </a:lnTo>
                  <a:lnTo>
                    <a:pt x="150719" y="2704638"/>
                  </a:lnTo>
                  <a:lnTo>
                    <a:pt x="156629" y="149894"/>
                  </a:lnTo>
                  <a:close/>
                </a:path>
                <a:path w="1425575" h="2854960">
                  <a:moveTo>
                    <a:pt x="217242" y="210817"/>
                  </a:moveTo>
                  <a:lnTo>
                    <a:pt x="188526" y="181954"/>
                  </a:lnTo>
                  <a:lnTo>
                    <a:pt x="181988" y="2671937"/>
                  </a:lnTo>
                  <a:lnTo>
                    <a:pt x="210855" y="2643217"/>
                  </a:lnTo>
                  <a:lnTo>
                    <a:pt x="211651" y="2644016"/>
                  </a:lnTo>
                  <a:lnTo>
                    <a:pt x="217242" y="210817"/>
                  </a:lnTo>
                  <a:close/>
                </a:path>
                <a:path w="1425575" h="2854960">
                  <a:moveTo>
                    <a:pt x="277849" y="271733"/>
                  </a:moveTo>
                  <a:lnTo>
                    <a:pt x="249140" y="242877"/>
                  </a:lnTo>
                  <a:lnTo>
                    <a:pt x="242916" y="2612910"/>
                  </a:lnTo>
                  <a:lnTo>
                    <a:pt x="271777" y="2584196"/>
                  </a:lnTo>
                  <a:lnTo>
                    <a:pt x="277849" y="271733"/>
                  </a:lnTo>
                  <a:close/>
                </a:path>
                <a:path w="1425575" h="2854960">
                  <a:moveTo>
                    <a:pt x="338462" y="332656"/>
                  </a:moveTo>
                  <a:lnTo>
                    <a:pt x="309753" y="303800"/>
                  </a:lnTo>
                  <a:lnTo>
                    <a:pt x="303842" y="2552294"/>
                  </a:lnTo>
                  <a:lnTo>
                    <a:pt x="332702" y="2523580"/>
                  </a:lnTo>
                  <a:lnTo>
                    <a:pt x="338462" y="332656"/>
                  </a:lnTo>
                  <a:close/>
                </a:path>
                <a:path w="1425575" h="2854960">
                  <a:moveTo>
                    <a:pt x="398274" y="392773"/>
                  </a:moveTo>
                  <a:lnTo>
                    <a:pt x="369564" y="363917"/>
                  </a:lnTo>
                  <a:lnTo>
                    <a:pt x="363978" y="2490872"/>
                  </a:lnTo>
                  <a:lnTo>
                    <a:pt x="392839" y="2462159"/>
                  </a:lnTo>
                  <a:lnTo>
                    <a:pt x="393634" y="2462958"/>
                  </a:lnTo>
                  <a:lnTo>
                    <a:pt x="398274" y="392773"/>
                  </a:lnTo>
                  <a:close/>
                </a:path>
                <a:path w="1425575" h="2854960">
                  <a:moveTo>
                    <a:pt x="458880" y="453689"/>
                  </a:moveTo>
                  <a:lnTo>
                    <a:pt x="430171" y="424833"/>
                  </a:lnTo>
                  <a:lnTo>
                    <a:pt x="424899" y="2431851"/>
                  </a:lnTo>
                  <a:lnTo>
                    <a:pt x="453760" y="2403138"/>
                  </a:lnTo>
                  <a:lnTo>
                    <a:pt x="458880" y="453689"/>
                  </a:lnTo>
                  <a:close/>
                </a:path>
                <a:path w="1425575" h="2854960">
                  <a:moveTo>
                    <a:pt x="519493" y="514612"/>
                  </a:moveTo>
                  <a:lnTo>
                    <a:pt x="490784" y="485756"/>
                  </a:lnTo>
                  <a:lnTo>
                    <a:pt x="485832" y="2371229"/>
                  </a:lnTo>
                  <a:lnTo>
                    <a:pt x="514692" y="2342515"/>
                  </a:lnTo>
                  <a:lnTo>
                    <a:pt x="519493" y="514612"/>
                  </a:lnTo>
                  <a:close/>
                </a:path>
                <a:path w="1425575" h="2854960">
                  <a:moveTo>
                    <a:pt x="580107" y="575535"/>
                  </a:moveTo>
                  <a:lnTo>
                    <a:pt x="551391" y="546673"/>
                  </a:lnTo>
                  <a:lnTo>
                    <a:pt x="546757" y="2310613"/>
                  </a:lnTo>
                  <a:lnTo>
                    <a:pt x="575617" y="2281900"/>
                  </a:lnTo>
                  <a:lnTo>
                    <a:pt x="580107" y="575535"/>
                  </a:lnTo>
                  <a:close/>
                </a:path>
                <a:path w="1425575" h="2854960">
                  <a:moveTo>
                    <a:pt x="639918" y="635652"/>
                  </a:moveTo>
                  <a:lnTo>
                    <a:pt x="611208" y="606796"/>
                  </a:lnTo>
                  <a:lnTo>
                    <a:pt x="606894" y="2249192"/>
                  </a:lnTo>
                  <a:lnTo>
                    <a:pt x="635754" y="2220478"/>
                  </a:lnTo>
                  <a:lnTo>
                    <a:pt x="636549" y="2221277"/>
                  </a:lnTo>
                  <a:lnTo>
                    <a:pt x="639918" y="635652"/>
                  </a:lnTo>
                  <a:close/>
                </a:path>
                <a:path w="1425575" h="2854960">
                  <a:moveTo>
                    <a:pt x="700518" y="696562"/>
                  </a:moveTo>
                  <a:lnTo>
                    <a:pt x="671822" y="667719"/>
                  </a:lnTo>
                  <a:lnTo>
                    <a:pt x="667828" y="2190157"/>
                  </a:lnTo>
                  <a:lnTo>
                    <a:pt x="696675" y="2161457"/>
                  </a:lnTo>
                  <a:lnTo>
                    <a:pt x="700518" y="696562"/>
                  </a:lnTo>
                  <a:close/>
                </a:path>
                <a:path w="1425575" h="2854960">
                  <a:moveTo>
                    <a:pt x="761158" y="757511"/>
                  </a:moveTo>
                  <a:lnTo>
                    <a:pt x="732395" y="728602"/>
                  </a:lnTo>
                  <a:lnTo>
                    <a:pt x="728720" y="2129575"/>
                  </a:lnTo>
                  <a:lnTo>
                    <a:pt x="757634" y="2100808"/>
                  </a:lnTo>
                  <a:lnTo>
                    <a:pt x="761158" y="757511"/>
                  </a:lnTo>
                  <a:close/>
                </a:path>
                <a:path w="1425575" h="2854960">
                  <a:moveTo>
                    <a:pt x="820936" y="817595"/>
                  </a:moveTo>
                  <a:lnTo>
                    <a:pt x="792240" y="788752"/>
                  </a:lnTo>
                  <a:lnTo>
                    <a:pt x="788884" y="2068127"/>
                  </a:lnTo>
                  <a:lnTo>
                    <a:pt x="817731" y="2039426"/>
                  </a:lnTo>
                  <a:lnTo>
                    <a:pt x="818526" y="2040226"/>
                  </a:lnTo>
                  <a:lnTo>
                    <a:pt x="820936" y="817595"/>
                  </a:lnTo>
                  <a:close/>
                </a:path>
                <a:path w="1425575" h="2854960">
                  <a:moveTo>
                    <a:pt x="881576" y="878545"/>
                  </a:moveTo>
                  <a:lnTo>
                    <a:pt x="852879" y="849702"/>
                  </a:lnTo>
                  <a:lnTo>
                    <a:pt x="849776" y="2007544"/>
                  </a:lnTo>
                  <a:lnTo>
                    <a:pt x="878690" y="1978777"/>
                  </a:lnTo>
                  <a:lnTo>
                    <a:pt x="879485" y="1979577"/>
                  </a:lnTo>
                  <a:lnTo>
                    <a:pt x="881576" y="878545"/>
                  </a:lnTo>
                  <a:close/>
                </a:path>
                <a:path w="1425575" h="2854960">
                  <a:moveTo>
                    <a:pt x="942149" y="939427"/>
                  </a:moveTo>
                  <a:lnTo>
                    <a:pt x="913453" y="910585"/>
                  </a:lnTo>
                  <a:lnTo>
                    <a:pt x="910730" y="1948490"/>
                  </a:lnTo>
                  <a:lnTo>
                    <a:pt x="939577" y="1919790"/>
                  </a:lnTo>
                  <a:lnTo>
                    <a:pt x="942149" y="939427"/>
                  </a:lnTo>
                  <a:close/>
                </a:path>
                <a:path w="1425575" h="2854960">
                  <a:moveTo>
                    <a:pt x="1002789" y="1000377"/>
                  </a:moveTo>
                  <a:lnTo>
                    <a:pt x="974093" y="971534"/>
                  </a:lnTo>
                  <a:lnTo>
                    <a:pt x="971689" y="1887841"/>
                  </a:lnTo>
                  <a:lnTo>
                    <a:pt x="1000536" y="1859141"/>
                  </a:lnTo>
                  <a:lnTo>
                    <a:pt x="1002789" y="1000377"/>
                  </a:lnTo>
                  <a:close/>
                </a:path>
                <a:path w="1425575" h="2854960">
                  <a:moveTo>
                    <a:pt x="1062567" y="1060461"/>
                  </a:moveTo>
                  <a:lnTo>
                    <a:pt x="1033871" y="1031618"/>
                  </a:lnTo>
                  <a:lnTo>
                    <a:pt x="1031786" y="1826459"/>
                  </a:lnTo>
                  <a:lnTo>
                    <a:pt x="1060633" y="1797759"/>
                  </a:lnTo>
                  <a:lnTo>
                    <a:pt x="1061428" y="1798558"/>
                  </a:lnTo>
                  <a:lnTo>
                    <a:pt x="1062567" y="1060461"/>
                  </a:lnTo>
                  <a:close/>
                </a:path>
                <a:path w="1425575" h="2854960">
                  <a:moveTo>
                    <a:pt x="1123207" y="1121410"/>
                  </a:moveTo>
                  <a:lnTo>
                    <a:pt x="1094511" y="1092567"/>
                  </a:lnTo>
                  <a:lnTo>
                    <a:pt x="1093540" y="1766610"/>
                  </a:lnTo>
                  <a:lnTo>
                    <a:pt x="1121587" y="1738705"/>
                  </a:lnTo>
                  <a:lnTo>
                    <a:pt x="1123207" y="1121410"/>
                  </a:lnTo>
                  <a:close/>
                </a:path>
                <a:path w="1425575" h="2854960">
                  <a:moveTo>
                    <a:pt x="1183780" y="1182293"/>
                  </a:moveTo>
                  <a:lnTo>
                    <a:pt x="1155084" y="1153450"/>
                  </a:lnTo>
                  <a:lnTo>
                    <a:pt x="1153632" y="1706823"/>
                  </a:lnTo>
                  <a:lnTo>
                    <a:pt x="1182480" y="1678122"/>
                  </a:lnTo>
                  <a:lnTo>
                    <a:pt x="1183780" y="1182293"/>
                  </a:lnTo>
                  <a:close/>
                </a:path>
                <a:path w="1425575" h="2854960">
                  <a:moveTo>
                    <a:pt x="1244420" y="1243243"/>
                  </a:moveTo>
                  <a:lnTo>
                    <a:pt x="1215724" y="1214400"/>
                  </a:lnTo>
                  <a:lnTo>
                    <a:pt x="1214591" y="1646174"/>
                  </a:lnTo>
                  <a:lnTo>
                    <a:pt x="1243438" y="1617473"/>
                  </a:lnTo>
                  <a:lnTo>
                    <a:pt x="1244420" y="1243243"/>
                  </a:lnTo>
                  <a:close/>
                </a:path>
                <a:path w="1425575" h="2854960">
                  <a:moveTo>
                    <a:pt x="1304264" y="1303393"/>
                  </a:moveTo>
                  <a:lnTo>
                    <a:pt x="1275502" y="1274484"/>
                  </a:lnTo>
                  <a:lnTo>
                    <a:pt x="1274688" y="1584792"/>
                  </a:lnTo>
                  <a:lnTo>
                    <a:pt x="1303535" y="1556091"/>
                  </a:lnTo>
                  <a:lnTo>
                    <a:pt x="1304330" y="1556891"/>
                  </a:lnTo>
                  <a:lnTo>
                    <a:pt x="1304264" y="1303393"/>
                  </a:lnTo>
                  <a:close/>
                </a:path>
                <a:path w="1425575" h="2854960">
                  <a:moveTo>
                    <a:pt x="1364838" y="1364276"/>
                  </a:moveTo>
                  <a:lnTo>
                    <a:pt x="1336142" y="1335433"/>
                  </a:lnTo>
                  <a:lnTo>
                    <a:pt x="1335642" y="1525738"/>
                  </a:lnTo>
                  <a:lnTo>
                    <a:pt x="1364490" y="1497037"/>
                  </a:lnTo>
                  <a:lnTo>
                    <a:pt x="1364838" y="1364276"/>
                  </a:lnTo>
                  <a:close/>
                </a:path>
                <a:path w="1425575" h="2854960">
                  <a:moveTo>
                    <a:pt x="1425478" y="1425225"/>
                  </a:moveTo>
                  <a:lnTo>
                    <a:pt x="1396715" y="1396316"/>
                  </a:lnTo>
                  <a:lnTo>
                    <a:pt x="1396535" y="1465155"/>
                  </a:lnTo>
                  <a:lnTo>
                    <a:pt x="1425448" y="1436389"/>
                  </a:lnTo>
                  <a:lnTo>
                    <a:pt x="1425478" y="1425225"/>
                  </a:lnTo>
                  <a:close/>
                </a:path>
              </a:pathLst>
            </a:custGeom>
            <a:solidFill>
              <a:srgbClr val="5720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12415" y="2942540"/>
              <a:ext cx="1426210" cy="2854960"/>
            </a:xfrm>
            <a:custGeom>
              <a:avLst/>
              <a:gdLst/>
              <a:ahLst/>
              <a:cxnLst/>
              <a:rect l="l" t="t" r="r" b="b"/>
              <a:pathLst>
                <a:path w="1426210" h="2854960">
                  <a:moveTo>
                    <a:pt x="1397201" y="2825810"/>
                  </a:moveTo>
                  <a:lnTo>
                    <a:pt x="1426075" y="2854502"/>
                  </a:lnTo>
                  <a:lnTo>
                    <a:pt x="1417297" y="0"/>
                  </a:lnTo>
                  <a:lnTo>
                    <a:pt x="1388601" y="28877"/>
                  </a:lnTo>
                  <a:lnTo>
                    <a:pt x="1397201" y="2825810"/>
                  </a:lnTo>
                  <a:close/>
                </a:path>
                <a:path w="1426210" h="2854960">
                  <a:moveTo>
                    <a:pt x="1336246" y="2765238"/>
                  </a:moveTo>
                  <a:lnTo>
                    <a:pt x="1365120" y="2793931"/>
                  </a:lnTo>
                  <a:lnTo>
                    <a:pt x="1356716" y="60964"/>
                  </a:lnTo>
                  <a:lnTo>
                    <a:pt x="1328023" y="89838"/>
                  </a:lnTo>
                  <a:lnTo>
                    <a:pt x="1336246" y="2765238"/>
                  </a:lnTo>
                  <a:close/>
                </a:path>
                <a:path w="1426210" h="2854960">
                  <a:moveTo>
                    <a:pt x="1276094" y="2705464"/>
                  </a:moveTo>
                  <a:lnTo>
                    <a:pt x="1304967" y="2734156"/>
                  </a:lnTo>
                  <a:lnTo>
                    <a:pt x="1296935" y="122723"/>
                  </a:lnTo>
                  <a:lnTo>
                    <a:pt x="1268239" y="151600"/>
                  </a:lnTo>
                  <a:lnTo>
                    <a:pt x="1267440" y="150805"/>
                  </a:lnTo>
                  <a:lnTo>
                    <a:pt x="1276094" y="2705464"/>
                  </a:lnTo>
                  <a:close/>
                </a:path>
                <a:path w="1426210" h="2854960">
                  <a:moveTo>
                    <a:pt x="1215137" y="2644890"/>
                  </a:moveTo>
                  <a:lnTo>
                    <a:pt x="1244016" y="2673588"/>
                  </a:lnTo>
                  <a:lnTo>
                    <a:pt x="1236358" y="183683"/>
                  </a:lnTo>
                  <a:lnTo>
                    <a:pt x="1207656" y="212566"/>
                  </a:lnTo>
                  <a:lnTo>
                    <a:pt x="1206856" y="211772"/>
                  </a:lnTo>
                  <a:lnTo>
                    <a:pt x="1215137" y="2644890"/>
                  </a:lnTo>
                  <a:close/>
                </a:path>
                <a:path w="1426210" h="2854960">
                  <a:moveTo>
                    <a:pt x="1154186" y="2584322"/>
                  </a:moveTo>
                  <a:lnTo>
                    <a:pt x="1183058" y="2613013"/>
                  </a:lnTo>
                  <a:lnTo>
                    <a:pt x="1175769" y="243055"/>
                  </a:lnTo>
                  <a:lnTo>
                    <a:pt x="1147074" y="271932"/>
                  </a:lnTo>
                  <a:lnTo>
                    <a:pt x="1154186" y="2584322"/>
                  </a:lnTo>
                  <a:close/>
                </a:path>
                <a:path w="1426210" h="2854960">
                  <a:moveTo>
                    <a:pt x="1093228" y="2523747"/>
                  </a:moveTo>
                  <a:lnTo>
                    <a:pt x="1122100" y="2552439"/>
                  </a:lnTo>
                  <a:lnTo>
                    <a:pt x="1115192" y="304015"/>
                  </a:lnTo>
                  <a:lnTo>
                    <a:pt x="1086497" y="332892"/>
                  </a:lnTo>
                  <a:lnTo>
                    <a:pt x="1093228" y="2523747"/>
                  </a:lnTo>
                  <a:close/>
                </a:path>
                <a:path w="1426210" h="2854960">
                  <a:moveTo>
                    <a:pt x="1033077" y="2463974"/>
                  </a:moveTo>
                  <a:lnTo>
                    <a:pt x="1061949" y="2492665"/>
                  </a:lnTo>
                  <a:lnTo>
                    <a:pt x="1055408" y="365777"/>
                  </a:lnTo>
                  <a:lnTo>
                    <a:pt x="1026713" y="394654"/>
                  </a:lnTo>
                  <a:lnTo>
                    <a:pt x="1025913" y="393859"/>
                  </a:lnTo>
                  <a:lnTo>
                    <a:pt x="1033077" y="2463974"/>
                  </a:lnTo>
                  <a:close/>
                </a:path>
                <a:path w="1426210" h="2854960">
                  <a:moveTo>
                    <a:pt x="972125" y="2403406"/>
                  </a:moveTo>
                  <a:lnTo>
                    <a:pt x="1000998" y="2432098"/>
                  </a:lnTo>
                  <a:lnTo>
                    <a:pt x="994827" y="425142"/>
                  </a:lnTo>
                  <a:lnTo>
                    <a:pt x="966131" y="454019"/>
                  </a:lnTo>
                  <a:lnTo>
                    <a:pt x="972125" y="2403406"/>
                  </a:lnTo>
                  <a:close/>
                </a:path>
                <a:path w="1426210" h="2854960">
                  <a:moveTo>
                    <a:pt x="911168" y="2342832"/>
                  </a:moveTo>
                  <a:lnTo>
                    <a:pt x="940040" y="2371523"/>
                  </a:lnTo>
                  <a:lnTo>
                    <a:pt x="934243" y="486109"/>
                  </a:lnTo>
                  <a:lnTo>
                    <a:pt x="905548" y="514986"/>
                  </a:lnTo>
                  <a:lnTo>
                    <a:pt x="911168" y="2342832"/>
                  </a:lnTo>
                  <a:close/>
                </a:path>
                <a:path w="1426210" h="2854960">
                  <a:moveTo>
                    <a:pt x="850210" y="2282257"/>
                  </a:moveTo>
                  <a:lnTo>
                    <a:pt x="879089" y="2310955"/>
                  </a:lnTo>
                  <a:lnTo>
                    <a:pt x="873666" y="547070"/>
                  </a:lnTo>
                  <a:lnTo>
                    <a:pt x="844971" y="575947"/>
                  </a:lnTo>
                  <a:lnTo>
                    <a:pt x="850210" y="2282257"/>
                  </a:lnTo>
                  <a:close/>
                </a:path>
                <a:path w="1426210" h="2854960">
                  <a:moveTo>
                    <a:pt x="790059" y="2222484"/>
                  </a:moveTo>
                  <a:lnTo>
                    <a:pt x="818931" y="2251175"/>
                  </a:lnTo>
                  <a:lnTo>
                    <a:pt x="813882" y="608831"/>
                  </a:lnTo>
                  <a:lnTo>
                    <a:pt x="785187" y="637708"/>
                  </a:lnTo>
                  <a:lnTo>
                    <a:pt x="784387" y="636913"/>
                  </a:lnTo>
                  <a:lnTo>
                    <a:pt x="790059" y="2222484"/>
                  </a:lnTo>
                  <a:close/>
                </a:path>
                <a:path w="1426210" h="2854960">
                  <a:moveTo>
                    <a:pt x="729114" y="2161923"/>
                  </a:moveTo>
                  <a:lnTo>
                    <a:pt x="757973" y="2190601"/>
                  </a:lnTo>
                  <a:lnTo>
                    <a:pt x="753287" y="668210"/>
                  </a:lnTo>
                  <a:lnTo>
                    <a:pt x="724605" y="697074"/>
                  </a:lnTo>
                  <a:lnTo>
                    <a:pt x="729114" y="2161923"/>
                  </a:lnTo>
                  <a:close/>
                </a:path>
                <a:path w="1426210" h="2854960">
                  <a:moveTo>
                    <a:pt x="668130" y="2101322"/>
                  </a:moveTo>
                  <a:lnTo>
                    <a:pt x="697056" y="2130066"/>
                  </a:lnTo>
                  <a:lnTo>
                    <a:pt x="692743" y="729137"/>
                  </a:lnTo>
                  <a:lnTo>
                    <a:pt x="663995" y="758067"/>
                  </a:lnTo>
                  <a:lnTo>
                    <a:pt x="668130" y="2101322"/>
                  </a:lnTo>
                  <a:close/>
                </a:path>
                <a:path w="1426210" h="2854960">
                  <a:moveTo>
                    <a:pt x="608012" y="2041582"/>
                  </a:moveTo>
                  <a:lnTo>
                    <a:pt x="636871" y="2070260"/>
                  </a:lnTo>
                  <a:lnTo>
                    <a:pt x="632933" y="790925"/>
                  </a:lnTo>
                  <a:lnTo>
                    <a:pt x="604251" y="819789"/>
                  </a:lnTo>
                  <a:lnTo>
                    <a:pt x="603451" y="818994"/>
                  </a:lnTo>
                  <a:lnTo>
                    <a:pt x="608012" y="2041582"/>
                  </a:lnTo>
                  <a:close/>
                </a:path>
                <a:path w="1426210" h="2854960">
                  <a:moveTo>
                    <a:pt x="547027" y="1980981"/>
                  </a:moveTo>
                  <a:lnTo>
                    <a:pt x="575887" y="2009659"/>
                  </a:lnTo>
                  <a:lnTo>
                    <a:pt x="572389" y="851852"/>
                  </a:lnTo>
                  <a:lnTo>
                    <a:pt x="543641" y="880783"/>
                  </a:lnTo>
                  <a:lnTo>
                    <a:pt x="542841" y="879988"/>
                  </a:lnTo>
                  <a:lnTo>
                    <a:pt x="547027" y="1980981"/>
                  </a:lnTo>
                  <a:close/>
                </a:path>
                <a:path w="1426210" h="2854960">
                  <a:moveTo>
                    <a:pt x="486110" y="1920446"/>
                  </a:moveTo>
                  <a:lnTo>
                    <a:pt x="514969" y="1949124"/>
                  </a:lnTo>
                  <a:lnTo>
                    <a:pt x="511774" y="911251"/>
                  </a:lnTo>
                  <a:lnTo>
                    <a:pt x="483092" y="940115"/>
                  </a:lnTo>
                  <a:lnTo>
                    <a:pt x="486110" y="1920446"/>
                  </a:lnTo>
                  <a:close/>
                </a:path>
                <a:path w="1426210" h="2854960">
                  <a:moveTo>
                    <a:pt x="425125" y="1859845"/>
                  </a:moveTo>
                  <a:lnTo>
                    <a:pt x="453985" y="1888523"/>
                  </a:lnTo>
                  <a:lnTo>
                    <a:pt x="451164" y="972245"/>
                  </a:lnTo>
                  <a:lnTo>
                    <a:pt x="422482" y="1001108"/>
                  </a:lnTo>
                  <a:lnTo>
                    <a:pt x="425125" y="1859845"/>
                  </a:lnTo>
                  <a:close/>
                </a:path>
                <a:path w="1426210" h="2854960">
                  <a:moveTo>
                    <a:pt x="365007" y="1800105"/>
                  </a:moveTo>
                  <a:lnTo>
                    <a:pt x="393867" y="1828783"/>
                  </a:lnTo>
                  <a:lnTo>
                    <a:pt x="391420" y="1033966"/>
                  </a:lnTo>
                  <a:lnTo>
                    <a:pt x="362738" y="1062830"/>
                  </a:lnTo>
                  <a:lnTo>
                    <a:pt x="361938" y="1062035"/>
                  </a:lnTo>
                  <a:lnTo>
                    <a:pt x="365007" y="1800105"/>
                  </a:lnTo>
                  <a:close/>
                </a:path>
                <a:path w="1426210" h="2854960">
                  <a:moveTo>
                    <a:pt x="304023" y="1739504"/>
                  </a:moveTo>
                  <a:lnTo>
                    <a:pt x="332882" y="1768182"/>
                  </a:lnTo>
                  <a:lnTo>
                    <a:pt x="330010" y="1094165"/>
                  </a:lnTo>
                  <a:lnTo>
                    <a:pt x="302123" y="1122229"/>
                  </a:lnTo>
                  <a:lnTo>
                    <a:pt x="304023" y="1739504"/>
                  </a:lnTo>
                  <a:close/>
                </a:path>
                <a:path w="1426210" h="2854960">
                  <a:moveTo>
                    <a:pt x="243105" y="1678969"/>
                  </a:moveTo>
                  <a:lnTo>
                    <a:pt x="271964" y="1707647"/>
                  </a:lnTo>
                  <a:lnTo>
                    <a:pt x="270261" y="1154292"/>
                  </a:lnTo>
                  <a:lnTo>
                    <a:pt x="241579" y="1183156"/>
                  </a:lnTo>
                  <a:lnTo>
                    <a:pt x="243105" y="1678969"/>
                  </a:lnTo>
                  <a:close/>
                </a:path>
                <a:path w="1426210" h="2854960">
                  <a:moveTo>
                    <a:pt x="182121" y="1618368"/>
                  </a:moveTo>
                  <a:lnTo>
                    <a:pt x="210980" y="1647046"/>
                  </a:lnTo>
                  <a:lnTo>
                    <a:pt x="209651" y="1215286"/>
                  </a:lnTo>
                  <a:lnTo>
                    <a:pt x="180969" y="1244149"/>
                  </a:lnTo>
                  <a:lnTo>
                    <a:pt x="182121" y="1618368"/>
                  </a:lnTo>
                  <a:close/>
                </a:path>
                <a:path w="1426210" h="2854960">
                  <a:moveTo>
                    <a:pt x="121936" y="1558562"/>
                  </a:moveTo>
                  <a:lnTo>
                    <a:pt x="150862" y="1587306"/>
                  </a:lnTo>
                  <a:lnTo>
                    <a:pt x="149907" y="1277007"/>
                  </a:lnTo>
                  <a:lnTo>
                    <a:pt x="121225" y="1305871"/>
                  </a:lnTo>
                  <a:lnTo>
                    <a:pt x="120425" y="1305076"/>
                  </a:lnTo>
                  <a:lnTo>
                    <a:pt x="121936" y="1558562"/>
                  </a:lnTo>
                  <a:close/>
                </a:path>
                <a:path w="1426210" h="2854960">
                  <a:moveTo>
                    <a:pt x="61018" y="1498027"/>
                  </a:moveTo>
                  <a:lnTo>
                    <a:pt x="89878" y="1526705"/>
                  </a:lnTo>
                  <a:lnTo>
                    <a:pt x="89292" y="1336406"/>
                  </a:lnTo>
                  <a:lnTo>
                    <a:pt x="60610" y="1365270"/>
                  </a:lnTo>
                  <a:lnTo>
                    <a:pt x="61018" y="1498027"/>
                  </a:lnTo>
                  <a:close/>
                </a:path>
                <a:path w="1426210" h="2854960">
                  <a:moveTo>
                    <a:pt x="34" y="1437426"/>
                  </a:moveTo>
                  <a:lnTo>
                    <a:pt x="28960" y="1466170"/>
                  </a:lnTo>
                  <a:lnTo>
                    <a:pt x="28748" y="1397333"/>
                  </a:lnTo>
                  <a:lnTo>
                    <a:pt x="0" y="1426264"/>
                  </a:lnTo>
                  <a:lnTo>
                    <a:pt x="34" y="1437426"/>
                  </a:lnTo>
                  <a:close/>
                </a:path>
              </a:pathLst>
            </a:custGeom>
            <a:solidFill>
              <a:srgbClr val="F8E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9764" y="5801867"/>
              <a:ext cx="2875915" cy="1057910"/>
            </a:xfrm>
            <a:custGeom>
              <a:avLst/>
              <a:gdLst/>
              <a:ahLst/>
              <a:cxnLst/>
              <a:rect l="l" t="t" r="r" b="b"/>
              <a:pathLst>
                <a:path w="2875915" h="1057909">
                  <a:moveTo>
                    <a:pt x="2808732" y="65532"/>
                  </a:moveTo>
                  <a:lnTo>
                    <a:pt x="60960" y="65532"/>
                  </a:lnTo>
                  <a:lnTo>
                    <a:pt x="89903" y="94488"/>
                  </a:lnTo>
                  <a:lnTo>
                    <a:pt x="2779776" y="94488"/>
                  </a:lnTo>
                  <a:lnTo>
                    <a:pt x="2808732" y="65532"/>
                  </a:lnTo>
                  <a:close/>
                </a:path>
                <a:path w="2875915" h="1057909">
                  <a:moveTo>
                    <a:pt x="2869692" y="4572"/>
                  </a:moveTo>
                  <a:lnTo>
                    <a:pt x="0" y="4572"/>
                  </a:lnTo>
                  <a:lnTo>
                    <a:pt x="28943" y="33528"/>
                  </a:lnTo>
                  <a:lnTo>
                    <a:pt x="2840736" y="33528"/>
                  </a:lnTo>
                  <a:lnTo>
                    <a:pt x="2869692" y="4572"/>
                  </a:lnTo>
                  <a:close/>
                </a:path>
                <a:path w="2875915" h="1057909">
                  <a:moveTo>
                    <a:pt x="2875788" y="0"/>
                  </a:moveTo>
                  <a:lnTo>
                    <a:pt x="2748826" y="124968"/>
                  </a:lnTo>
                  <a:lnTo>
                    <a:pt x="121920" y="124968"/>
                  </a:lnTo>
                  <a:lnTo>
                    <a:pt x="150876" y="154622"/>
                  </a:lnTo>
                  <a:lnTo>
                    <a:pt x="150114" y="155448"/>
                  </a:lnTo>
                  <a:lnTo>
                    <a:pt x="2718701" y="154635"/>
                  </a:lnTo>
                  <a:lnTo>
                    <a:pt x="2686901" y="185928"/>
                  </a:lnTo>
                  <a:lnTo>
                    <a:pt x="184404" y="185928"/>
                  </a:lnTo>
                  <a:lnTo>
                    <a:pt x="213360" y="215582"/>
                  </a:lnTo>
                  <a:lnTo>
                    <a:pt x="212598" y="216408"/>
                  </a:lnTo>
                  <a:lnTo>
                    <a:pt x="2656776" y="215595"/>
                  </a:lnTo>
                  <a:lnTo>
                    <a:pt x="2624975" y="246888"/>
                  </a:lnTo>
                  <a:lnTo>
                    <a:pt x="243840" y="246888"/>
                  </a:lnTo>
                  <a:lnTo>
                    <a:pt x="272796" y="275844"/>
                  </a:lnTo>
                  <a:lnTo>
                    <a:pt x="2595562" y="275844"/>
                  </a:lnTo>
                  <a:lnTo>
                    <a:pt x="2563050" y="307848"/>
                  </a:lnTo>
                  <a:lnTo>
                    <a:pt x="304800" y="307848"/>
                  </a:lnTo>
                  <a:lnTo>
                    <a:pt x="333756" y="336804"/>
                  </a:lnTo>
                  <a:lnTo>
                    <a:pt x="2533637" y="336804"/>
                  </a:lnTo>
                  <a:lnTo>
                    <a:pt x="2501125" y="368808"/>
                  </a:lnTo>
                  <a:lnTo>
                    <a:pt x="365760" y="368808"/>
                  </a:lnTo>
                  <a:lnTo>
                    <a:pt x="394716" y="396976"/>
                  </a:lnTo>
                  <a:lnTo>
                    <a:pt x="393954" y="397764"/>
                  </a:lnTo>
                  <a:lnTo>
                    <a:pt x="2472512" y="396989"/>
                  </a:lnTo>
                  <a:lnTo>
                    <a:pt x="2439200" y="429768"/>
                  </a:lnTo>
                  <a:lnTo>
                    <a:pt x="425196" y="429768"/>
                  </a:lnTo>
                  <a:lnTo>
                    <a:pt x="454152" y="458724"/>
                  </a:lnTo>
                  <a:lnTo>
                    <a:pt x="2409787" y="458724"/>
                  </a:lnTo>
                  <a:lnTo>
                    <a:pt x="2377275" y="490728"/>
                  </a:lnTo>
                  <a:lnTo>
                    <a:pt x="487680" y="490728"/>
                  </a:lnTo>
                  <a:lnTo>
                    <a:pt x="516636" y="519684"/>
                  </a:lnTo>
                  <a:lnTo>
                    <a:pt x="2347849" y="519684"/>
                  </a:lnTo>
                  <a:lnTo>
                    <a:pt x="2315337" y="551688"/>
                  </a:lnTo>
                  <a:lnTo>
                    <a:pt x="548640" y="551688"/>
                  </a:lnTo>
                  <a:lnTo>
                    <a:pt x="577596" y="580644"/>
                  </a:lnTo>
                  <a:lnTo>
                    <a:pt x="2285923" y="580644"/>
                  </a:lnTo>
                  <a:lnTo>
                    <a:pt x="2254961" y="611124"/>
                  </a:lnTo>
                  <a:lnTo>
                    <a:pt x="609600" y="611124"/>
                  </a:lnTo>
                  <a:lnTo>
                    <a:pt x="638556" y="640778"/>
                  </a:lnTo>
                  <a:lnTo>
                    <a:pt x="637794" y="641604"/>
                  </a:lnTo>
                  <a:lnTo>
                    <a:pt x="2224836" y="640791"/>
                  </a:lnTo>
                  <a:lnTo>
                    <a:pt x="2193036" y="672084"/>
                  </a:lnTo>
                  <a:lnTo>
                    <a:pt x="669036" y="672084"/>
                  </a:lnTo>
                  <a:lnTo>
                    <a:pt x="697992" y="701040"/>
                  </a:lnTo>
                  <a:lnTo>
                    <a:pt x="2163622" y="701040"/>
                  </a:lnTo>
                  <a:lnTo>
                    <a:pt x="2131110" y="733044"/>
                  </a:lnTo>
                  <a:lnTo>
                    <a:pt x="729996" y="733044"/>
                  </a:lnTo>
                  <a:lnTo>
                    <a:pt x="758952" y="762000"/>
                  </a:lnTo>
                  <a:lnTo>
                    <a:pt x="2101697" y="762000"/>
                  </a:lnTo>
                  <a:lnTo>
                    <a:pt x="2069185" y="794004"/>
                  </a:lnTo>
                  <a:lnTo>
                    <a:pt x="792480" y="794004"/>
                  </a:lnTo>
                  <a:lnTo>
                    <a:pt x="821436" y="822172"/>
                  </a:lnTo>
                  <a:lnTo>
                    <a:pt x="820674" y="822960"/>
                  </a:lnTo>
                  <a:lnTo>
                    <a:pt x="2040559" y="822185"/>
                  </a:lnTo>
                  <a:lnTo>
                    <a:pt x="2007260" y="854964"/>
                  </a:lnTo>
                  <a:lnTo>
                    <a:pt x="853440" y="854964"/>
                  </a:lnTo>
                  <a:lnTo>
                    <a:pt x="882396" y="883132"/>
                  </a:lnTo>
                  <a:lnTo>
                    <a:pt x="881634" y="883920"/>
                  </a:lnTo>
                  <a:lnTo>
                    <a:pt x="1978634" y="883145"/>
                  </a:lnTo>
                  <a:lnTo>
                    <a:pt x="1945335" y="915924"/>
                  </a:lnTo>
                  <a:lnTo>
                    <a:pt x="912876" y="915924"/>
                  </a:lnTo>
                  <a:lnTo>
                    <a:pt x="941832" y="944880"/>
                  </a:lnTo>
                  <a:lnTo>
                    <a:pt x="1915909" y="944880"/>
                  </a:lnTo>
                  <a:lnTo>
                    <a:pt x="1883397" y="976884"/>
                  </a:lnTo>
                  <a:lnTo>
                    <a:pt x="973836" y="976884"/>
                  </a:lnTo>
                  <a:lnTo>
                    <a:pt x="1002792" y="1005840"/>
                  </a:lnTo>
                  <a:lnTo>
                    <a:pt x="1853984" y="1005840"/>
                  </a:lnTo>
                  <a:lnTo>
                    <a:pt x="1801368" y="1057643"/>
                  </a:lnTo>
                  <a:lnTo>
                    <a:pt x="2875788" y="1057643"/>
                  </a:lnTo>
                  <a:lnTo>
                    <a:pt x="2875788" y="0"/>
                  </a:lnTo>
                  <a:close/>
                </a:path>
              </a:pathLst>
            </a:custGeom>
            <a:solidFill>
              <a:srgbClr val="AA1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2930652"/>
              <a:ext cx="1120140" cy="2871470"/>
            </a:xfrm>
            <a:custGeom>
              <a:avLst/>
              <a:gdLst/>
              <a:ahLst/>
              <a:cxnLst/>
              <a:rect l="l" t="t" r="r" b="b"/>
              <a:pathLst>
                <a:path w="1120140" h="2871470">
                  <a:moveTo>
                    <a:pt x="1120140" y="0"/>
                  </a:moveTo>
                  <a:lnTo>
                    <a:pt x="0" y="1117364"/>
                  </a:lnTo>
                  <a:lnTo>
                    <a:pt x="0" y="1751358"/>
                  </a:lnTo>
                  <a:lnTo>
                    <a:pt x="1115745" y="2871216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385E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598" y="39115"/>
              <a:ext cx="1122045" cy="2863215"/>
            </a:xfrm>
            <a:custGeom>
              <a:avLst/>
              <a:gdLst/>
              <a:ahLst/>
              <a:cxnLst/>
              <a:rect l="l" t="t" r="r" b="b"/>
              <a:pathLst>
                <a:path w="1122045" h="2863215">
                  <a:moveTo>
                    <a:pt x="28867" y="1769618"/>
                  </a:moveTo>
                  <a:lnTo>
                    <a:pt x="28117" y="1093724"/>
                  </a:lnTo>
                  <a:lnTo>
                    <a:pt x="50" y="1121791"/>
                  </a:lnTo>
                  <a:lnTo>
                    <a:pt x="0" y="1740789"/>
                  </a:lnTo>
                  <a:lnTo>
                    <a:pt x="28867" y="1769618"/>
                  </a:lnTo>
                  <a:close/>
                </a:path>
                <a:path w="1122045" h="2863215">
                  <a:moveTo>
                    <a:pt x="89865" y="1033526"/>
                  </a:moveTo>
                  <a:lnTo>
                    <a:pt x="60998" y="1062355"/>
                  </a:lnTo>
                  <a:lnTo>
                    <a:pt x="60198" y="1061593"/>
                  </a:lnTo>
                  <a:lnTo>
                    <a:pt x="60934" y="1801749"/>
                  </a:lnTo>
                  <a:lnTo>
                    <a:pt x="89801" y="1830578"/>
                  </a:lnTo>
                  <a:lnTo>
                    <a:pt x="89865" y="1033526"/>
                  </a:lnTo>
                  <a:close/>
                </a:path>
                <a:path w="1122045" h="2863215">
                  <a:moveTo>
                    <a:pt x="150025" y="971804"/>
                  </a:moveTo>
                  <a:lnTo>
                    <a:pt x="121158" y="1000633"/>
                  </a:lnTo>
                  <a:lnTo>
                    <a:pt x="121081" y="1861947"/>
                  </a:lnTo>
                  <a:lnTo>
                    <a:pt x="149948" y="1890776"/>
                  </a:lnTo>
                  <a:lnTo>
                    <a:pt x="150025" y="971804"/>
                  </a:lnTo>
                  <a:close/>
                </a:path>
                <a:path w="1122045" h="2863215">
                  <a:moveTo>
                    <a:pt x="210972" y="910844"/>
                  </a:moveTo>
                  <a:lnTo>
                    <a:pt x="182105" y="939673"/>
                  </a:lnTo>
                  <a:lnTo>
                    <a:pt x="182016" y="1922907"/>
                  </a:lnTo>
                  <a:lnTo>
                    <a:pt x="210883" y="1951736"/>
                  </a:lnTo>
                  <a:lnTo>
                    <a:pt x="210972" y="910844"/>
                  </a:lnTo>
                  <a:close/>
                </a:path>
                <a:path w="1122045" h="2863215">
                  <a:moveTo>
                    <a:pt x="271919" y="851535"/>
                  </a:moveTo>
                  <a:lnTo>
                    <a:pt x="243052" y="880364"/>
                  </a:lnTo>
                  <a:lnTo>
                    <a:pt x="242252" y="879602"/>
                  </a:lnTo>
                  <a:lnTo>
                    <a:pt x="242963" y="1983740"/>
                  </a:lnTo>
                  <a:lnTo>
                    <a:pt x="271830" y="2012696"/>
                  </a:lnTo>
                  <a:lnTo>
                    <a:pt x="271919" y="851535"/>
                  </a:lnTo>
                  <a:close/>
                </a:path>
                <a:path w="1122045" h="2863215">
                  <a:moveTo>
                    <a:pt x="332867" y="790575"/>
                  </a:moveTo>
                  <a:lnTo>
                    <a:pt x="303999" y="819404"/>
                  </a:lnTo>
                  <a:lnTo>
                    <a:pt x="303199" y="818642"/>
                  </a:lnTo>
                  <a:lnTo>
                    <a:pt x="303898" y="2044700"/>
                  </a:lnTo>
                  <a:lnTo>
                    <a:pt x="332765" y="2073656"/>
                  </a:lnTo>
                  <a:lnTo>
                    <a:pt x="332867" y="790575"/>
                  </a:lnTo>
                  <a:close/>
                </a:path>
                <a:path w="1122045" h="2863215">
                  <a:moveTo>
                    <a:pt x="393014" y="728853"/>
                  </a:moveTo>
                  <a:lnTo>
                    <a:pt x="364147" y="757682"/>
                  </a:lnTo>
                  <a:lnTo>
                    <a:pt x="364045" y="2104898"/>
                  </a:lnTo>
                  <a:lnTo>
                    <a:pt x="392899" y="2133727"/>
                  </a:lnTo>
                  <a:lnTo>
                    <a:pt x="393014" y="728853"/>
                  </a:lnTo>
                  <a:close/>
                </a:path>
                <a:path w="1122045" h="2863215">
                  <a:moveTo>
                    <a:pt x="453974" y="667893"/>
                  </a:moveTo>
                  <a:lnTo>
                    <a:pt x="425094" y="696722"/>
                  </a:lnTo>
                  <a:lnTo>
                    <a:pt x="424980" y="2165858"/>
                  </a:lnTo>
                  <a:lnTo>
                    <a:pt x="453847" y="2194687"/>
                  </a:lnTo>
                  <a:lnTo>
                    <a:pt x="453974" y="667893"/>
                  </a:lnTo>
                  <a:close/>
                </a:path>
                <a:path w="1122045" h="2863215">
                  <a:moveTo>
                    <a:pt x="514921" y="608584"/>
                  </a:moveTo>
                  <a:lnTo>
                    <a:pt x="486054" y="637413"/>
                  </a:lnTo>
                  <a:lnTo>
                    <a:pt x="485241" y="636651"/>
                  </a:lnTo>
                  <a:lnTo>
                    <a:pt x="485914" y="2226818"/>
                  </a:lnTo>
                  <a:lnTo>
                    <a:pt x="514781" y="2255647"/>
                  </a:lnTo>
                  <a:lnTo>
                    <a:pt x="514921" y="608584"/>
                  </a:lnTo>
                  <a:close/>
                </a:path>
                <a:path w="1122045" h="2863215">
                  <a:moveTo>
                    <a:pt x="575068" y="546862"/>
                  </a:moveTo>
                  <a:lnTo>
                    <a:pt x="546188" y="575691"/>
                  </a:lnTo>
                  <a:lnTo>
                    <a:pt x="546061" y="2286889"/>
                  </a:lnTo>
                  <a:lnTo>
                    <a:pt x="574916" y="2315845"/>
                  </a:lnTo>
                  <a:lnTo>
                    <a:pt x="575068" y="546862"/>
                  </a:lnTo>
                  <a:close/>
                </a:path>
                <a:path w="1122045" h="2863215">
                  <a:moveTo>
                    <a:pt x="636016" y="485902"/>
                  </a:moveTo>
                  <a:lnTo>
                    <a:pt x="607148" y="514731"/>
                  </a:lnTo>
                  <a:lnTo>
                    <a:pt x="606996" y="2347849"/>
                  </a:lnTo>
                  <a:lnTo>
                    <a:pt x="635863" y="2376805"/>
                  </a:lnTo>
                  <a:lnTo>
                    <a:pt x="636016" y="485902"/>
                  </a:lnTo>
                  <a:close/>
                </a:path>
                <a:path w="1122045" h="2863215">
                  <a:moveTo>
                    <a:pt x="696963" y="424942"/>
                  </a:moveTo>
                  <a:lnTo>
                    <a:pt x="668096" y="453771"/>
                  </a:lnTo>
                  <a:lnTo>
                    <a:pt x="667931" y="2408809"/>
                  </a:lnTo>
                  <a:lnTo>
                    <a:pt x="696798" y="2437765"/>
                  </a:lnTo>
                  <a:lnTo>
                    <a:pt x="696963" y="424942"/>
                  </a:lnTo>
                  <a:close/>
                </a:path>
                <a:path w="1122045" h="2863215">
                  <a:moveTo>
                    <a:pt x="757910" y="365633"/>
                  </a:moveTo>
                  <a:lnTo>
                    <a:pt x="729043" y="394462"/>
                  </a:lnTo>
                  <a:lnTo>
                    <a:pt x="728243" y="393700"/>
                  </a:lnTo>
                  <a:lnTo>
                    <a:pt x="728878" y="2469769"/>
                  </a:lnTo>
                  <a:lnTo>
                    <a:pt x="757745" y="2498598"/>
                  </a:lnTo>
                  <a:lnTo>
                    <a:pt x="757910" y="365633"/>
                  </a:lnTo>
                  <a:close/>
                </a:path>
                <a:path w="1122045" h="2863215">
                  <a:moveTo>
                    <a:pt x="818057" y="303911"/>
                  </a:moveTo>
                  <a:lnTo>
                    <a:pt x="789190" y="332740"/>
                  </a:lnTo>
                  <a:lnTo>
                    <a:pt x="789012" y="2529967"/>
                  </a:lnTo>
                  <a:lnTo>
                    <a:pt x="817880" y="2558796"/>
                  </a:lnTo>
                  <a:lnTo>
                    <a:pt x="818057" y="303911"/>
                  </a:lnTo>
                  <a:close/>
                </a:path>
                <a:path w="1122045" h="2863215">
                  <a:moveTo>
                    <a:pt x="879005" y="242963"/>
                  </a:moveTo>
                  <a:lnTo>
                    <a:pt x="850138" y="271780"/>
                  </a:lnTo>
                  <a:lnTo>
                    <a:pt x="849947" y="2590927"/>
                  </a:lnTo>
                  <a:lnTo>
                    <a:pt x="878814" y="2619756"/>
                  </a:lnTo>
                  <a:lnTo>
                    <a:pt x="879005" y="242963"/>
                  </a:lnTo>
                  <a:close/>
                </a:path>
                <a:path w="1122045" h="2863215">
                  <a:moveTo>
                    <a:pt x="939965" y="183642"/>
                  </a:moveTo>
                  <a:lnTo>
                    <a:pt x="911085" y="212471"/>
                  </a:lnTo>
                  <a:lnTo>
                    <a:pt x="910285" y="211709"/>
                  </a:lnTo>
                  <a:lnTo>
                    <a:pt x="910894" y="2651887"/>
                  </a:lnTo>
                  <a:lnTo>
                    <a:pt x="939761" y="2680716"/>
                  </a:lnTo>
                  <a:lnTo>
                    <a:pt x="939965" y="183642"/>
                  </a:lnTo>
                  <a:close/>
                </a:path>
                <a:path w="1122045" h="2863215">
                  <a:moveTo>
                    <a:pt x="1000912" y="122682"/>
                  </a:moveTo>
                  <a:lnTo>
                    <a:pt x="972045" y="151511"/>
                  </a:lnTo>
                  <a:lnTo>
                    <a:pt x="971232" y="150749"/>
                  </a:lnTo>
                  <a:lnTo>
                    <a:pt x="971829" y="2712847"/>
                  </a:lnTo>
                  <a:lnTo>
                    <a:pt x="1000696" y="2741676"/>
                  </a:lnTo>
                  <a:lnTo>
                    <a:pt x="1000912" y="122682"/>
                  </a:lnTo>
                  <a:close/>
                </a:path>
                <a:path w="1122045" h="2863215">
                  <a:moveTo>
                    <a:pt x="1061059" y="60960"/>
                  </a:moveTo>
                  <a:lnTo>
                    <a:pt x="1032192" y="89789"/>
                  </a:lnTo>
                  <a:lnTo>
                    <a:pt x="1031963" y="2772918"/>
                  </a:lnTo>
                  <a:lnTo>
                    <a:pt x="1060831" y="2801747"/>
                  </a:lnTo>
                  <a:lnTo>
                    <a:pt x="1061059" y="60960"/>
                  </a:lnTo>
                  <a:close/>
                </a:path>
                <a:path w="1122045" h="2863215">
                  <a:moveTo>
                    <a:pt x="1122006" y="0"/>
                  </a:moveTo>
                  <a:lnTo>
                    <a:pt x="1093139" y="28829"/>
                  </a:lnTo>
                  <a:lnTo>
                    <a:pt x="1092911" y="2833878"/>
                  </a:lnTo>
                  <a:lnTo>
                    <a:pt x="1121778" y="2862707"/>
                  </a:lnTo>
                  <a:lnTo>
                    <a:pt x="1122006" y="0"/>
                  </a:lnTo>
                  <a:close/>
                </a:path>
              </a:pathLst>
            </a:custGeom>
            <a:solidFill>
              <a:srgbClr val="F8E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02179" y="6829044"/>
              <a:ext cx="919480" cy="29209"/>
            </a:xfrm>
            <a:custGeom>
              <a:avLst/>
              <a:gdLst/>
              <a:ahLst/>
              <a:cxnLst/>
              <a:rect l="l" t="t" r="r" b="b"/>
              <a:pathLst>
                <a:path w="919480" h="29209">
                  <a:moveTo>
                    <a:pt x="918971" y="0"/>
                  </a:moveTo>
                  <a:lnTo>
                    <a:pt x="0" y="0"/>
                  </a:lnTo>
                  <a:lnTo>
                    <a:pt x="28828" y="28955"/>
                  </a:lnTo>
                  <a:lnTo>
                    <a:pt x="890143" y="28954"/>
                  </a:lnTo>
                  <a:lnTo>
                    <a:pt x="918971" y="0"/>
                  </a:lnTo>
                  <a:close/>
                </a:path>
              </a:pathLst>
            </a:custGeom>
            <a:solidFill>
              <a:srgbClr val="AA1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104" y="5806440"/>
              <a:ext cx="1050290" cy="1051560"/>
            </a:xfrm>
            <a:custGeom>
              <a:avLst/>
              <a:gdLst/>
              <a:ahLst/>
              <a:cxnLst/>
              <a:rect l="l" t="t" r="r" b="b"/>
              <a:pathLst>
                <a:path w="1050290" h="1051559">
                  <a:moveTo>
                    <a:pt x="16764" y="1051560"/>
                  </a:moveTo>
                  <a:lnTo>
                    <a:pt x="16738" y="1034796"/>
                  </a:lnTo>
                  <a:lnTo>
                    <a:pt x="0" y="1051560"/>
                  </a:lnTo>
                  <a:lnTo>
                    <a:pt x="16764" y="1051560"/>
                  </a:lnTo>
                  <a:close/>
                </a:path>
                <a:path w="1050290" h="1051559">
                  <a:moveTo>
                    <a:pt x="77724" y="1051560"/>
                  </a:moveTo>
                  <a:lnTo>
                    <a:pt x="77622" y="972312"/>
                  </a:lnTo>
                  <a:lnTo>
                    <a:pt x="48768" y="1001382"/>
                  </a:lnTo>
                  <a:lnTo>
                    <a:pt x="48818" y="1051560"/>
                  </a:lnTo>
                  <a:lnTo>
                    <a:pt x="77724" y="1051560"/>
                  </a:lnTo>
                  <a:close/>
                </a:path>
                <a:path w="1050290" h="1051559">
                  <a:moveTo>
                    <a:pt x="138684" y="1051560"/>
                  </a:moveTo>
                  <a:lnTo>
                    <a:pt x="138506" y="911352"/>
                  </a:lnTo>
                  <a:lnTo>
                    <a:pt x="109728" y="940346"/>
                  </a:lnTo>
                  <a:lnTo>
                    <a:pt x="109867" y="1051560"/>
                  </a:lnTo>
                  <a:lnTo>
                    <a:pt x="138684" y="1051560"/>
                  </a:lnTo>
                  <a:close/>
                </a:path>
                <a:path w="1050290" h="1051559">
                  <a:moveTo>
                    <a:pt x="199644" y="1051560"/>
                  </a:moveTo>
                  <a:lnTo>
                    <a:pt x="199390" y="851916"/>
                  </a:lnTo>
                  <a:lnTo>
                    <a:pt x="169976" y="880872"/>
                  </a:lnTo>
                  <a:lnTo>
                    <a:pt x="169164" y="880071"/>
                  </a:lnTo>
                  <a:lnTo>
                    <a:pt x="169506" y="1051560"/>
                  </a:lnTo>
                  <a:lnTo>
                    <a:pt x="199644" y="1051560"/>
                  </a:lnTo>
                  <a:close/>
                </a:path>
                <a:path w="1050290" h="1051559">
                  <a:moveTo>
                    <a:pt x="260604" y="1051560"/>
                  </a:moveTo>
                  <a:lnTo>
                    <a:pt x="260273" y="790956"/>
                  </a:lnTo>
                  <a:lnTo>
                    <a:pt x="230936" y="819899"/>
                  </a:lnTo>
                  <a:lnTo>
                    <a:pt x="230124" y="819099"/>
                  </a:lnTo>
                  <a:lnTo>
                    <a:pt x="230568" y="1051560"/>
                  </a:lnTo>
                  <a:lnTo>
                    <a:pt x="260604" y="1051560"/>
                  </a:lnTo>
                  <a:close/>
                </a:path>
                <a:path w="1050290" h="1051559">
                  <a:moveTo>
                    <a:pt x="320040" y="1051560"/>
                  </a:moveTo>
                  <a:lnTo>
                    <a:pt x="319646" y="729996"/>
                  </a:lnTo>
                  <a:lnTo>
                    <a:pt x="291084" y="758850"/>
                  </a:lnTo>
                  <a:lnTo>
                    <a:pt x="291439" y="1051560"/>
                  </a:lnTo>
                  <a:lnTo>
                    <a:pt x="320040" y="1051560"/>
                  </a:lnTo>
                  <a:close/>
                </a:path>
                <a:path w="1050290" h="1051559">
                  <a:moveTo>
                    <a:pt x="381000" y="1051560"/>
                  </a:moveTo>
                  <a:lnTo>
                    <a:pt x="380530" y="669036"/>
                  </a:lnTo>
                  <a:lnTo>
                    <a:pt x="352044" y="697890"/>
                  </a:lnTo>
                  <a:lnTo>
                    <a:pt x="352475" y="1051560"/>
                  </a:lnTo>
                  <a:lnTo>
                    <a:pt x="381000" y="1051560"/>
                  </a:lnTo>
                  <a:close/>
                </a:path>
                <a:path w="1050290" h="1051559">
                  <a:moveTo>
                    <a:pt x="441960" y="1051560"/>
                  </a:moveTo>
                  <a:lnTo>
                    <a:pt x="441401" y="609600"/>
                  </a:lnTo>
                  <a:lnTo>
                    <a:pt x="412292" y="638467"/>
                  </a:lnTo>
                  <a:lnTo>
                    <a:pt x="411480" y="637667"/>
                  </a:lnTo>
                  <a:lnTo>
                    <a:pt x="412216" y="1051560"/>
                  </a:lnTo>
                  <a:lnTo>
                    <a:pt x="441960" y="1051560"/>
                  </a:lnTo>
                  <a:close/>
                </a:path>
                <a:path w="1050290" h="1051559">
                  <a:moveTo>
                    <a:pt x="502920" y="1051560"/>
                  </a:moveTo>
                  <a:lnTo>
                    <a:pt x="502272" y="547116"/>
                  </a:lnTo>
                  <a:lnTo>
                    <a:pt x="472440" y="576021"/>
                  </a:lnTo>
                  <a:lnTo>
                    <a:pt x="473049" y="1051560"/>
                  </a:lnTo>
                  <a:lnTo>
                    <a:pt x="502920" y="1051560"/>
                  </a:lnTo>
                  <a:close/>
                </a:path>
                <a:path w="1050290" h="1051559">
                  <a:moveTo>
                    <a:pt x="563880" y="1051560"/>
                  </a:moveTo>
                  <a:lnTo>
                    <a:pt x="563156" y="486156"/>
                  </a:lnTo>
                  <a:lnTo>
                    <a:pt x="533400" y="515061"/>
                  </a:lnTo>
                  <a:lnTo>
                    <a:pt x="534085" y="1051560"/>
                  </a:lnTo>
                  <a:lnTo>
                    <a:pt x="563880" y="1051560"/>
                  </a:lnTo>
                  <a:close/>
                </a:path>
                <a:path w="1050290" h="1051559">
                  <a:moveTo>
                    <a:pt x="624840" y="1051560"/>
                  </a:moveTo>
                  <a:lnTo>
                    <a:pt x="624039" y="425196"/>
                  </a:lnTo>
                  <a:lnTo>
                    <a:pt x="594360" y="454101"/>
                  </a:lnTo>
                  <a:lnTo>
                    <a:pt x="595122" y="1051560"/>
                  </a:lnTo>
                  <a:lnTo>
                    <a:pt x="624840" y="1051560"/>
                  </a:lnTo>
                  <a:close/>
                </a:path>
                <a:path w="1050290" h="1051559">
                  <a:moveTo>
                    <a:pt x="685800" y="1051560"/>
                  </a:moveTo>
                  <a:lnTo>
                    <a:pt x="684949" y="365760"/>
                  </a:lnTo>
                  <a:lnTo>
                    <a:pt x="656120" y="394665"/>
                  </a:lnTo>
                  <a:lnTo>
                    <a:pt x="655320" y="393865"/>
                  </a:lnTo>
                  <a:lnTo>
                    <a:pt x="656386" y="1051560"/>
                  </a:lnTo>
                  <a:lnTo>
                    <a:pt x="685800" y="1051560"/>
                  </a:lnTo>
                  <a:close/>
                </a:path>
                <a:path w="1050290" h="1051559">
                  <a:moveTo>
                    <a:pt x="745236" y="1051560"/>
                  </a:moveTo>
                  <a:lnTo>
                    <a:pt x="744334" y="303276"/>
                  </a:lnTo>
                  <a:lnTo>
                    <a:pt x="716280" y="332206"/>
                  </a:lnTo>
                  <a:lnTo>
                    <a:pt x="717143" y="1051560"/>
                  </a:lnTo>
                  <a:lnTo>
                    <a:pt x="745236" y="1051560"/>
                  </a:lnTo>
                  <a:close/>
                </a:path>
                <a:path w="1050290" h="1051559">
                  <a:moveTo>
                    <a:pt x="806196" y="1051560"/>
                  </a:moveTo>
                  <a:lnTo>
                    <a:pt x="805218" y="242316"/>
                  </a:lnTo>
                  <a:lnTo>
                    <a:pt x="777240" y="271246"/>
                  </a:lnTo>
                  <a:lnTo>
                    <a:pt x="778179" y="1051560"/>
                  </a:lnTo>
                  <a:lnTo>
                    <a:pt x="806196" y="1051560"/>
                  </a:lnTo>
                  <a:close/>
                </a:path>
                <a:path w="1050290" h="1051559">
                  <a:moveTo>
                    <a:pt x="867156" y="1051560"/>
                  </a:moveTo>
                  <a:lnTo>
                    <a:pt x="866089" y="182880"/>
                  </a:lnTo>
                  <a:lnTo>
                    <a:pt x="837476" y="211810"/>
                  </a:lnTo>
                  <a:lnTo>
                    <a:pt x="836676" y="210997"/>
                  </a:lnTo>
                  <a:lnTo>
                    <a:pt x="837984" y="1051560"/>
                  </a:lnTo>
                  <a:lnTo>
                    <a:pt x="867156" y="1051560"/>
                  </a:lnTo>
                  <a:close/>
                </a:path>
                <a:path w="1050290" h="1051559">
                  <a:moveTo>
                    <a:pt x="928116" y="1051560"/>
                  </a:moveTo>
                  <a:lnTo>
                    <a:pt x="926973" y="121920"/>
                  </a:lnTo>
                  <a:lnTo>
                    <a:pt x="898436" y="150837"/>
                  </a:lnTo>
                  <a:lnTo>
                    <a:pt x="897636" y="150037"/>
                  </a:lnTo>
                  <a:lnTo>
                    <a:pt x="899020" y="1051560"/>
                  </a:lnTo>
                  <a:lnTo>
                    <a:pt x="928116" y="1051560"/>
                  </a:lnTo>
                  <a:close/>
                </a:path>
                <a:path w="1050290" h="1051559">
                  <a:moveTo>
                    <a:pt x="989076" y="1051560"/>
                  </a:moveTo>
                  <a:lnTo>
                    <a:pt x="987831" y="60960"/>
                  </a:lnTo>
                  <a:lnTo>
                    <a:pt x="958596" y="89852"/>
                  </a:lnTo>
                  <a:lnTo>
                    <a:pt x="959802" y="1051560"/>
                  </a:lnTo>
                  <a:lnTo>
                    <a:pt x="989076" y="1051560"/>
                  </a:lnTo>
                  <a:close/>
                </a:path>
                <a:path w="1050290" h="1051559">
                  <a:moveTo>
                    <a:pt x="1050036" y="1051560"/>
                  </a:moveTo>
                  <a:lnTo>
                    <a:pt x="1048715" y="0"/>
                  </a:lnTo>
                  <a:lnTo>
                    <a:pt x="1019556" y="28892"/>
                  </a:lnTo>
                  <a:lnTo>
                    <a:pt x="1020838" y="1051560"/>
                  </a:lnTo>
                  <a:lnTo>
                    <a:pt x="1050036" y="1051560"/>
                  </a:lnTo>
                  <a:close/>
                </a:path>
              </a:pathLst>
            </a:custGeom>
            <a:solidFill>
              <a:srgbClr val="214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199382" y="389636"/>
            <a:ext cx="3484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W</a:t>
            </a:r>
            <a:r>
              <a:rPr spc="25" dirty="0"/>
              <a:t>ORKF</a:t>
            </a:r>
            <a:r>
              <a:rPr spc="-355" dirty="0"/>
              <a:t>L</a:t>
            </a:r>
            <a:r>
              <a:rPr spc="170" dirty="0"/>
              <a:t>OW</a:t>
            </a:r>
          </a:p>
        </p:txBody>
      </p:sp>
      <p:sp>
        <p:nvSpPr>
          <p:cNvPr id="16" name="object 16"/>
          <p:cNvSpPr/>
          <p:nvPr/>
        </p:nvSpPr>
        <p:spPr>
          <a:xfrm>
            <a:off x="4419600" y="1807806"/>
            <a:ext cx="2143125" cy="914400"/>
          </a:xfrm>
          <a:custGeom>
            <a:avLst/>
            <a:gdLst/>
            <a:ahLst/>
            <a:cxnLst/>
            <a:rect l="l" t="t" r="r" b="b"/>
            <a:pathLst>
              <a:path w="2143125" h="914400">
                <a:moveTo>
                  <a:pt x="1990344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990344" y="914400"/>
                </a:lnTo>
                <a:lnTo>
                  <a:pt x="2038526" y="906633"/>
                </a:lnTo>
                <a:lnTo>
                  <a:pt x="2080363" y="885005"/>
                </a:lnTo>
                <a:lnTo>
                  <a:pt x="2113349" y="852019"/>
                </a:lnTo>
                <a:lnTo>
                  <a:pt x="2134977" y="810182"/>
                </a:lnTo>
                <a:lnTo>
                  <a:pt x="2142744" y="762000"/>
                </a:lnTo>
                <a:lnTo>
                  <a:pt x="2142744" y="152400"/>
                </a:lnTo>
                <a:lnTo>
                  <a:pt x="2134977" y="104217"/>
                </a:lnTo>
                <a:lnTo>
                  <a:pt x="2113349" y="62380"/>
                </a:lnTo>
                <a:lnTo>
                  <a:pt x="2080363" y="29394"/>
                </a:lnTo>
                <a:lnTo>
                  <a:pt x="2038526" y="7766"/>
                </a:lnTo>
                <a:lnTo>
                  <a:pt x="1990344" y="0"/>
                </a:lnTo>
                <a:close/>
              </a:path>
            </a:pathLst>
          </a:custGeom>
          <a:solidFill>
            <a:srgbClr val="D2D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02391" y="2066805"/>
            <a:ext cx="200888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70" dirty="0">
                <a:latin typeface="Trebuchet MS" panose="020B0603020202020204" pitchFamily="34" charset="0"/>
                <a:cs typeface="Tahoma"/>
              </a:rPr>
              <a:t>Data cleaning</a:t>
            </a:r>
            <a:endParaRPr sz="2400" dirty="0">
              <a:latin typeface="Trebuchet MS" panose="020B0603020202020204" pitchFamily="34" charset="0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96000" y="2835983"/>
            <a:ext cx="2143125" cy="914400"/>
          </a:xfrm>
          <a:custGeom>
            <a:avLst/>
            <a:gdLst/>
            <a:ahLst/>
            <a:cxnLst/>
            <a:rect l="l" t="t" r="r" b="b"/>
            <a:pathLst>
              <a:path w="2143125" h="914400">
                <a:moveTo>
                  <a:pt x="1990343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990343" y="914400"/>
                </a:lnTo>
                <a:lnTo>
                  <a:pt x="2038526" y="906633"/>
                </a:lnTo>
                <a:lnTo>
                  <a:pt x="2080363" y="885005"/>
                </a:lnTo>
                <a:lnTo>
                  <a:pt x="2113349" y="852019"/>
                </a:lnTo>
                <a:lnTo>
                  <a:pt x="2134977" y="810182"/>
                </a:lnTo>
                <a:lnTo>
                  <a:pt x="2142743" y="762000"/>
                </a:lnTo>
                <a:lnTo>
                  <a:pt x="2142743" y="152400"/>
                </a:lnTo>
                <a:lnTo>
                  <a:pt x="2134977" y="104217"/>
                </a:lnTo>
                <a:lnTo>
                  <a:pt x="2113349" y="62380"/>
                </a:lnTo>
                <a:lnTo>
                  <a:pt x="2080363" y="29394"/>
                </a:lnTo>
                <a:lnTo>
                  <a:pt x="2038526" y="7766"/>
                </a:lnTo>
                <a:lnTo>
                  <a:pt x="1990343" y="0"/>
                </a:lnTo>
                <a:close/>
              </a:path>
            </a:pathLst>
          </a:custGeom>
          <a:solidFill>
            <a:srgbClr val="D2D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29400" y="3072244"/>
            <a:ext cx="7600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Trebuchet MS" panose="020B0603020202020204" pitchFamily="34" charset="0"/>
                <a:cs typeface="Tahoma"/>
              </a:rPr>
              <a:t>E</a:t>
            </a:r>
            <a:r>
              <a:rPr sz="2400" b="1" spc="-40" dirty="0">
                <a:latin typeface="Trebuchet MS" panose="020B0603020202020204" pitchFamily="34" charset="0"/>
                <a:cs typeface="Tahoma"/>
              </a:rPr>
              <a:t>D</a:t>
            </a:r>
            <a:r>
              <a:rPr sz="2400" b="1" spc="80" dirty="0">
                <a:latin typeface="Trebuchet MS" panose="020B0603020202020204" pitchFamily="34" charset="0"/>
                <a:cs typeface="Tahoma"/>
              </a:rPr>
              <a:t>A</a:t>
            </a:r>
            <a:endParaRPr sz="2400" dirty="0">
              <a:latin typeface="Trebuchet MS" panose="020B0603020202020204" pitchFamily="34" charset="0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468040" y="5030567"/>
            <a:ext cx="2143125" cy="914400"/>
          </a:xfrm>
          <a:custGeom>
            <a:avLst/>
            <a:gdLst/>
            <a:ahLst/>
            <a:cxnLst/>
            <a:rect l="l" t="t" r="r" b="b"/>
            <a:pathLst>
              <a:path w="2143125" h="914400">
                <a:moveTo>
                  <a:pt x="1990343" y="0"/>
                </a:moveTo>
                <a:lnTo>
                  <a:pt x="152399" y="0"/>
                </a:lnTo>
                <a:lnTo>
                  <a:pt x="104217" y="7769"/>
                </a:lnTo>
                <a:lnTo>
                  <a:pt x="62380" y="29405"/>
                </a:lnTo>
                <a:lnTo>
                  <a:pt x="29394" y="62396"/>
                </a:lnTo>
                <a:lnTo>
                  <a:pt x="7766" y="104231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68"/>
                </a:lnTo>
                <a:lnTo>
                  <a:pt x="29394" y="852003"/>
                </a:lnTo>
                <a:lnTo>
                  <a:pt x="62380" y="884994"/>
                </a:lnTo>
                <a:lnTo>
                  <a:pt x="104217" y="906630"/>
                </a:lnTo>
                <a:lnTo>
                  <a:pt x="152399" y="914400"/>
                </a:lnTo>
                <a:lnTo>
                  <a:pt x="1990343" y="914400"/>
                </a:lnTo>
                <a:lnTo>
                  <a:pt x="2038526" y="906630"/>
                </a:lnTo>
                <a:lnTo>
                  <a:pt x="2080363" y="884994"/>
                </a:lnTo>
                <a:lnTo>
                  <a:pt x="2113349" y="852003"/>
                </a:lnTo>
                <a:lnTo>
                  <a:pt x="2134977" y="810168"/>
                </a:lnTo>
                <a:lnTo>
                  <a:pt x="2142743" y="762000"/>
                </a:lnTo>
                <a:lnTo>
                  <a:pt x="2142743" y="152400"/>
                </a:lnTo>
                <a:lnTo>
                  <a:pt x="2134977" y="104231"/>
                </a:lnTo>
                <a:lnTo>
                  <a:pt x="2113349" y="62396"/>
                </a:lnTo>
                <a:lnTo>
                  <a:pt x="2080363" y="29405"/>
                </a:lnTo>
                <a:lnTo>
                  <a:pt x="2038526" y="7769"/>
                </a:lnTo>
                <a:lnTo>
                  <a:pt x="1990343" y="0"/>
                </a:lnTo>
                <a:close/>
              </a:path>
            </a:pathLst>
          </a:custGeom>
          <a:solidFill>
            <a:srgbClr val="D2D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738232" y="5112023"/>
            <a:ext cx="16027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spc="-229" dirty="0">
                <a:latin typeface="Trebuchet MS" panose="020B0603020202020204" pitchFamily="34" charset="0"/>
                <a:cs typeface="Tahoma"/>
              </a:rPr>
              <a:t>T</a:t>
            </a:r>
            <a:r>
              <a:rPr sz="2400" b="1" spc="-45" dirty="0">
                <a:latin typeface="Trebuchet MS" panose="020B0603020202020204" pitchFamily="34" charset="0"/>
                <a:cs typeface="Tahoma"/>
              </a:rPr>
              <a:t>esti</a:t>
            </a:r>
            <a:r>
              <a:rPr sz="2400" b="1" spc="-65" dirty="0">
                <a:latin typeface="Trebuchet MS" panose="020B0603020202020204" pitchFamily="34" charset="0"/>
                <a:cs typeface="Tahoma"/>
              </a:rPr>
              <a:t>n</a:t>
            </a:r>
            <a:r>
              <a:rPr sz="2400" b="1" spc="50" dirty="0">
                <a:latin typeface="Trebuchet MS" panose="020B0603020202020204" pitchFamily="34" charset="0"/>
                <a:cs typeface="Tahoma"/>
              </a:rPr>
              <a:t>g</a:t>
            </a:r>
            <a:r>
              <a:rPr sz="2400" b="1" spc="-50" dirty="0">
                <a:latin typeface="Trebuchet MS" panose="020B0603020202020204" pitchFamily="34" charset="0"/>
                <a:cs typeface="Tahoma"/>
              </a:rPr>
              <a:t> </a:t>
            </a:r>
            <a:r>
              <a:rPr sz="2400" b="1" spc="30" dirty="0">
                <a:latin typeface="Trebuchet MS" panose="020B0603020202020204" pitchFamily="34" charset="0"/>
                <a:cs typeface="Tahoma"/>
              </a:rPr>
              <a:t>Model</a:t>
            </a:r>
            <a:endParaRPr sz="2400" dirty="0">
              <a:latin typeface="Trebuchet MS" panose="020B0603020202020204" pitchFamily="34" charset="0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72400" y="3926086"/>
            <a:ext cx="2143125" cy="914400"/>
          </a:xfrm>
          <a:custGeom>
            <a:avLst/>
            <a:gdLst/>
            <a:ahLst/>
            <a:cxnLst/>
            <a:rect l="l" t="t" r="r" b="b"/>
            <a:pathLst>
              <a:path w="2143125" h="914400">
                <a:moveTo>
                  <a:pt x="1990343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990343" y="914400"/>
                </a:lnTo>
                <a:lnTo>
                  <a:pt x="2038526" y="906633"/>
                </a:lnTo>
                <a:lnTo>
                  <a:pt x="2080363" y="885005"/>
                </a:lnTo>
                <a:lnTo>
                  <a:pt x="2113349" y="852019"/>
                </a:lnTo>
                <a:lnTo>
                  <a:pt x="2134977" y="810182"/>
                </a:lnTo>
                <a:lnTo>
                  <a:pt x="2142743" y="762000"/>
                </a:lnTo>
                <a:lnTo>
                  <a:pt x="2142743" y="152400"/>
                </a:lnTo>
                <a:lnTo>
                  <a:pt x="2134977" y="104217"/>
                </a:lnTo>
                <a:lnTo>
                  <a:pt x="2113349" y="62380"/>
                </a:lnTo>
                <a:lnTo>
                  <a:pt x="2080363" y="29394"/>
                </a:lnTo>
                <a:lnTo>
                  <a:pt x="2038526" y="7766"/>
                </a:lnTo>
                <a:lnTo>
                  <a:pt x="1990343" y="0"/>
                </a:lnTo>
                <a:close/>
              </a:path>
            </a:pathLst>
          </a:custGeom>
          <a:solidFill>
            <a:srgbClr val="D2D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997100" y="4007542"/>
            <a:ext cx="169372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Trebuchet MS" panose="020B0603020202020204" pitchFamily="34" charset="0"/>
                <a:cs typeface="Tahoma"/>
              </a:rPr>
              <a:t>Building</a:t>
            </a:r>
            <a:r>
              <a:rPr lang="ar-SA" sz="2400" b="1" spc="-100" dirty="0">
                <a:latin typeface="Trebuchet MS" panose="020B0603020202020204" pitchFamily="34" charset="0"/>
                <a:cs typeface="Tahoma"/>
              </a:rPr>
              <a:t> </a:t>
            </a:r>
            <a:r>
              <a:rPr sz="2400" b="1" spc="10" dirty="0">
                <a:latin typeface="Trebuchet MS" panose="020B0603020202020204" pitchFamily="34" charset="0"/>
                <a:cs typeface="Tahoma"/>
              </a:rPr>
              <a:t>Models</a:t>
            </a:r>
            <a:endParaRPr sz="2400" dirty="0">
              <a:latin typeface="Trebuchet MS" panose="020B0603020202020204" pitchFamily="34" charset="0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377548" y="6450096"/>
            <a:ext cx="149860" cy="17907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1000" spc="30" dirty="0">
                <a:solidFill>
                  <a:srgbClr val="404040"/>
                </a:solidFill>
                <a:latin typeface="Tahoma"/>
                <a:cs typeface="Tahoma"/>
              </a:rPr>
              <a:t>4</a:t>
            </a:fld>
            <a:endParaRPr sz="1000">
              <a:latin typeface="Tahoma"/>
              <a:cs typeface="Tahoma"/>
            </a:endParaRPr>
          </a:p>
        </p:txBody>
      </p:sp>
      <p:sp>
        <p:nvSpPr>
          <p:cNvPr id="27" name="object 31">
            <a:extLst>
              <a:ext uri="{FF2B5EF4-FFF2-40B4-BE49-F238E27FC236}">
                <a16:creationId xmlns:a16="http://schemas.microsoft.com/office/drawing/2014/main" id="{8C969F4A-9247-4820-932D-96DD31641E9E}"/>
              </a:ext>
            </a:extLst>
          </p:cNvPr>
          <p:cNvSpPr txBox="1"/>
          <p:nvPr/>
        </p:nvSpPr>
        <p:spPr>
          <a:xfrm>
            <a:off x="5017134" y="6446450"/>
            <a:ext cx="697866" cy="16158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sz="1000" spc="25" dirty="0">
                <a:solidFill>
                  <a:srgbClr val="404040"/>
                </a:solidFill>
                <a:latin typeface="Tahoma"/>
                <a:cs typeface="Tahoma"/>
              </a:rPr>
              <a:t>2 Dec 2021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536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85E8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29639" y="3980688"/>
            <a:ext cx="10332720" cy="169545"/>
          </a:xfrm>
          <a:custGeom>
            <a:avLst/>
            <a:gdLst/>
            <a:ahLst/>
            <a:cxnLst/>
            <a:rect l="l" t="t" r="r" b="b"/>
            <a:pathLst>
              <a:path w="10332720" h="169545">
                <a:moveTo>
                  <a:pt x="10187305" y="0"/>
                </a:moveTo>
                <a:lnTo>
                  <a:pt x="0" y="0"/>
                </a:lnTo>
                <a:lnTo>
                  <a:pt x="0" y="169163"/>
                </a:lnTo>
                <a:lnTo>
                  <a:pt x="10187305" y="169163"/>
                </a:lnTo>
                <a:lnTo>
                  <a:pt x="10332719" y="84581"/>
                </a:lnTo>
                <a:lnTo>
                  <a:pt x="10187305" y="0"/>
                </a:lnTo>
                <a:close/>
              </a:path>
            </a:pathLst>
          </a:custGeom>
          <a:solidFill>
            <a:srgbClr val="AA1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65068" y="5366"/>
            <a:ext cx="2019300" cy="2016760"/>
          </a:xfrm>
          <a:custGeom>
            <a:avLst/>
            <a:gdLst/>
            <a:ahLst/>
            <a:cxnLst/>
            <a:rect l="l" t="t" r="r" b="b"/>
            <a:pathLst>
              <a:path w="2019300" h="2016760">
                <a:moveTo>
                  <a:pt x="2018992" y="2016627"/>
                </a:moveTo>
                <a:lnTo>
                  <a:pt x="2018993" y="0"/>
                </a:lnTo>
                <a:lnTo>
                  <a:pt x="0" y="0"/>
                </a:lnTo>
                <a:lnTo>
                  <a:pt x="29163" y="29130"/>
                </a:lnTo>
                <a:lnTo>
                  <a:pt x="1989830" y="29130"/>
                </a:lnTo>
                <a:lnTo>
                  <a:pt x="1989828" y="1987497"/>
                </a:lnTo>
                <a:lnTo>
                  <a:pt x="2018992" y="2016627"/>
                </a:lnTo>
                <a:close/>
              </a:path>
              <a:path w="2019300" h="2016760">
                <a:moveTo>
                  <a:pt x="1958422" y="1956127"/>
                </a:moveTo>
                <a:lnTo>
                  <a:pt x="1958423" y="60499"/>
                </a:lnTo>
                <a:lnTo>
                  <a:pt x="61691" y="60499"/>
                </a:lnTo>
                <a:lnTo>
                  <a:pt x="89732" y="89632"/>
                </a:lnTo>
                <a:lnTo>
                  <a:pt x="1929262" y="89632"/>
                </a:lnTo>
                <a:lnTo>
                  <a:pt x="1929261" y="1926997"/>
                </a:lnTo>
                <a:lnTo>
                  <a:pt x="1958422" y="1956127"/>
                </a:lnTo>
                <a:close/>
              </a:path>
              <a:path w="2019300" h="2016760">
                <a:moveTo>
                  <a:pt x="1897854" y="1895626"/>
                </a:moveTo>
                <a:lnTo>
                  <a:pt x="1896734" y="122122"/>
                </a:lnTo>
                <a:lnTo>
                  <a:pt x="121139" y="122122"/>
                </a:lnTo>
                <a:lnTo>
                  <a:pt x="150302" y="151252"/>
                </a:lnTo>
                <a:lnTo>
                  <a:pt x="1868692" y="151252"/>
                </a:lnTo>
                <a:lnTo>
                  <a:pt x="1868691" y="1866497"/>
                </a:lnTo>
                <a:lnTo>
                  <a:pt x="1897854" y="1895626"/>
                </a:lnTo>
                <a:close/>
              </a:path>
              <a:path w="2019300" h="2016760">
                <a:moveTo>
                  <a:pt x="1836163" y="1834006"/>
                </a:moveTo>
                <a:lnTo>
                  <a:pt x="1836164" y="182623"/>
                </a:lnTo>
                <a:lnTo>
                  <a:pt x="182830" y="182623"/>
                </a:lnTo>
                <a:lnTo>
                  <a:pt x="211993" y="211752"/>
                </a:lnTo>
                <a:lnTo>
                  <a:pt x="1807001" y="211752"/>
                </a:lnTo>
                <a:lnTo>
                  <a:pt x="1807000" y="1804876"/>
                </a:lnTo>
                <a:lnTo>
                  <a:pt x="1836163" y="1834006"/>
                </a:lnTo>
                <a:close/>
              </a:path>
              <a:path w="2019300" h="2016760">
                <a:moveTo>
                  <a:pt x="1776715" y="1773506"/>
                </a:moveTo>
                <a:lnTo>
                  <a:pt x="1776716" y="243123"/>
                </a:lnTo>
                <a:lnTo>
                  <a:pt x="244521" y="243123"/>
                </a:lnTo>
                <a:lnTo>
                  <a:pt x="273684" y="272252"/>
                </a:lnTo>
                <a:lnTo>
                  <a:pt x="1747553" y="272252"/>
                </a:lnTo>
                <a:lnTo>
                  <a:pt x="1747552" y="1744376"/>
                </a:lnTo>
                <a:lnTo>
                  <a:pt x="1776715" y="1773506"/>
                </a:lnTo>
                <a:close/>
              </a:path>
              <a:path w="2019300" h="2016760">
                <a:moveTo>
                  <a:pt x="1713902" y="1713006"/>
                </a:moveTo>
                <a:lnTo>
                  <a:pt x="1713903" y="304743"/>
                </a:lnTo>
                <a:lnTo>
                  <a:pt x="303969" y="304743"/>
                </a:lnTo>
                <a:lnTo>
                  <a:pt x="333132" y="333873"/>
                </a:lnTo>
                <a:lnTo>
                  <a:pt x="1684740" y="333873"/>
                </a:lnTo>
                <a:lnTo>
                  <a:pt x="1684739" y="1683876"/>
                </a:lnTo>
                <a:lnTo>
                  <a:pt x="1713902" y="1713006"/>
                </a:lnTo>
                <a:close/>
              </a:path>
              <a:path w="2019300" h="2016760">
                <a:moveTo>
                  <a:pt x="1653333" y="1651385"/>
                </a:moveTo>
                <a:lnTo>
                  <a:pt x="1653334" y="365243"/>
                </a:lnTo>
                <a:lnTo>
                  <a:pt x="365660" y="365243"/>
                </a:lnTo>
                <a:lnTo>
                  <a:pt x="394823" y="394373"/>
                </a:lnTo>
                <a:lnTo>
                  <a:pt x="1624171" y="394373"/>
                </a:lnTo>
                <a:lnTo>
                  <a:pt x="1624170" y="1622255"/>
                </a:lnTo>
                <a:lnTo>
                  <a:pt x="1653333" y="1651385"/>
                </a:lnTo>
                <a:close/>
              </a:path>
              <a:path w="2019300" h="2016760">
                <a:moveTo>
                  <a:pt x="1592763" y="1590885"/>
                </a:moveTo>
                <a:lnTo>
                  <a:pt x="1592764" y="425744"/>
                </a:lnTo>
                <a:lnTo>
                  <a:pt x="426230" y="425744"/>
                </a:lnTo>
                <a:lnTo>
                  <a:pt x="455393" y="454873"/>
                </a:lnTo>
                <a:lnTo>
                  <a:pt x="1563601" y="454873"/>
                </a:lnTo>
                <a:lnTo>
                  <a:pt x="1563600" y="1561755"/>
                </a:lnTo>
                <a:lnTo>
                  <a:pt x="1592763" y="1590885"/>
                </a:lnTo>
                <a:close/>
              </a:path>
              <a:path w="2019300" h="2016760">
                <a:moveTo>
                  <a:pt x="1531072" y="1529264"/>
                </a:moveTo>
                <a:lnTo>
                  <a:pt x="1531073" y="486244"/>
                </a:lnTo>
                <a:lnTo>
                  <a:pt x="486799" y="486244"/>
                </a:lnTo>
                <a:lnTo>
                  <a:pt x="515962" y="515373"/>
                </a:lnTo>
                <a:lnTo>
                  <a:pt x="1503031" y="515373"/>
                </a:lnTo>
                <a:lnTo>
                  <a:pt x="1503031" y="1501255"/>
                </a:lnTo>
                <a:lnTo>
                  <a:pt x="1531072" y="1529264"/>
                </a:lnTo>
                <a:close/>
              </a:path>
              <a:path w="2019300" h="2016760">
                <a:moveTo>
                  <a:pt x="1470503" y="1468764"/>
                </a:moveTo>
                <a:lnTo>
                  <a:pt x="1470503" y="547864"/>
                </a:lnTo>
                <a:lnTo>
                  <a:pt x="548490" y="547864"/>
                </a:lnTo>
                <a:lnTo>
                  <a:pt x="577653" y="576994"/>
                </a:lnTo>
                <a:lnTo>
                  <a:pt x="1441340" y="576994"/>
                </a:lnTo>
                <a:lnTo>
                  <a:pt x="1441339" y="1439635"/>
                </a:lnTo>
                <a:lnTo>
                  <a:pt x="1470503" y="1468764"/>
                </a:lnTo>
                <a:close/>
              </a:path>
              <a:path w="2019300" h="2016760">
                <a:moveTo>
                  <a:pt x="1409933" y="1408264"/>
                </a:moveTo>
                <a:lnTo>
                  <a:pt x="1409934" y="608364"/>
                </a:lnTo>
                <a:lnTo>
                  <a:pt x="610181" y="608364"/>
                </a:lnTo>
                <a:lnTo>
                  <a:pt x="639345" y="637494"/>
                </a:lnTo>
                <a:lnTo>
                  <a:pt x="1380770" y="637494"/>
                </a:lnTo>
                <a:lnTo>
                  <a:pt x="1380770" y="1379134"/>
                </a:lnTo>
                <a:lnTo>
                  <a:pt x="1409933" y="1408264"/>
                </a:lnTo>
                <a:close/>
              </a:path>
              <a:path w="2019300" h="2016760">
                <a:moveTo>
                  <a:pt x="1348242" y="1346644"/>
                </a:moveTo>
                <a:lnTo>
                  <a:pt x="1348242" y="668865"/>
                </a:lnTo>
                <a:lnTo>
                  <a:pt x="669629" y="668865"/>
                </a:lnTo>
                <a:lnTo>
                  <a:pt x="698792" y="697994"/>
                </a:lnTo>
                <a:lnTo>
                  <a:pt x="1319079" y="697994"/>
                </a:lnTo>
                <a:lnTo>
                  <a:pt x="1319079" y="1317514"/>
                </a:lnTo>
                <a:lnTo>
                  <a:pt x="1348242" y="1346644"/>
                </a:lnTo>
                <a:close/>
              </a:path>
              <a:path w="2019300" h="2016760">
                <a:moveTo>
                  <a:pt x="1287672" y="1286143"/>
                </a:moveTo>
                <a:lnTo>
                  <a:pt x="1287673" y="730485"/>
                </a:lnTo>
                <a:lnTo>
                  <a:pt x="731321" y="730485"/>
                </a:lnTo>
                <a:lnTo>
                  <a:pt x="760484" y="759615"/>
                </a:lnTo>
                <a:lnTo>
                  <a:pt x="1258510" y="759615"/>
                </a:lnTo>
                <a:lnTo>
                  <a:pt x="1258509" y="1257014"/>
                </a:lnTo>
                <a:lnTo>
                  <a:pt x="1287672" y="1286143"/>
                </a:lnTo>
                <a:close/>
              </a:path>
              <a:path w="2019300" h="2016760">
                <a:moveTo>
                  <a:pt x="1227103" y="1225643"/>
                </a:moveTo>
                <a:lnTo>
                  <a:pt x="1227103" y="790985"/>
                </a:lnTo>
                <a:lnTo>
                  <a:pt x="793012" y="790985"/>
                </a:lnTo>
                <a:lnTo>
                  <a:pt x="822175" y="820115"/>
                </a:lnTo>
                <a:lnTo>
                  <a:pt x="1197940" y="820115"/>
                </a:lnTo>
                <a:lnTo>
                  <a:pt x="1197940" y="1196514"/>
                </a:lnTo>
                <a:lnTo>
                  <a:pt x="1227103" y="1225643"/>
                </a:lnTo>
                <a:close/>
              </a:path>
              <a:path w="2019300" h="2016760">
                <a:moveTo>
                  <a:pt x="1165412" y="1164023"/>
                </a:moveTo>
                <a:lnTo>
                  <a:pt x="1165412" y="851485"/>
                </a:lnTo>
                <a:lnTo>
                  <a:pt x="852460" y="851485"/>
                </a:lnTo>
                <a:lnTo>
                  <a:pt x="881623" y="880615"/>
                </a:lnTo>
                <a:lnTo>
                  <a:pt x="1137370" y="880615"/>
                </a:lnTo>
                <a:lnTo>
                  <a:pt x="1137370" y="1136013"/>
                </a:lnTo>
                <a:lnTo>
                  <a:pt x="1165412" y="1164023"/>
                </a:lnTo>
                <a:close/>
              </a:path>
              <a:path w="2019300" h="2016760">
                <a:moveTo>
                  <a:pt x="1104842" y="1103523"/>
                </a:moveTo>
                <a:lnTo>
                  <a:pt x="1104842" y="913106"/>
                </a:lnTo>
                <a:lnTo>
                  <a:pt x="914151" y="913106"/>
                </a:lnTo>
                <a:lnTo>
                  <a:pt x="943314" y="942189"/>
                </a:lnTo>
                <a:lnTo>
                  <a:pt x="1075670" y="942189"/>
                </a:lnTo>
                <a:lnTo>
                  <a:pt x="1075670" y="1074393"/>
                </a:lnTo>
                <a:lnTo>
                  <a:pt x="1104842" y="1103523"/>
                </a:lnTo>
                <a:close/>
              </a:path>
              <a:path w="2019300" h="2016760">
                <a:moveTo>
                  <a:pt x="1044263" y="1043022"/>
                </a:moveTo>
                <a:lnTo>
                  <a:pt x="1044263" y="974680"/>
                </a:lnTo>
                <a:lnTo>
                  <a:pt x="974720" y="974680"/>
                </a:lnTo>
                <a:lnTo>
                  <a:pt x="1003883" y="1002689"/>
                </a:lnTo>
                <a:lnTo>
                  <a:pt x="1015100" y="1002689"/>
                </a:lnTo>
                <a:lnTo>
                  <a:pt x="1015100" y="1013893"/>
                </a:lnTo>
                <a:lnTo>
                  <a:pt x="1044263" y="1043022"/>
                </a:lnTo>
                <a:close/>
              </a:path>
            </a:pathLst>
          </a:custGeom>
          <a:solidFill>
            <a:srgbClr val="F8EF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84165" y="2681723"/>
            <a:ext cx="76200" cy="769620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31750" y="694698"/>
                </a:moveTo>
                <a:lnTo>
                  <a:pt x="23252" y="696408"/>
                </a:lnTo>
                <a:lnTo>
                  <a:pt x="11144" y="704564"/>
                </a:lnTo>
                <a:lnTo>
                  <a:pt x="2988" y="716672"/>
                </a:lnTo>
                <a:lnTo>
                  <a:pt x="0" y="731520"/>
                </a:lnTo>
                <a:lnTo>
                  <a:pt x="2988" y="746367"/>
                </a:lnTo>
                <a:lnTo>
                  <a:pt x="11144" y="758475"/>
                </a:lnTo>
                <a:lnTo>
                  <a:pt x="23252" y="766631"/>
                </a:lnTo>
                <a:lnTo>
                  <a:pt x="38100" y="769620"/>
                </a:lnTo>
                <a:lnTo>
                  <a:pt x="52947" y="766631"/>
                </a:lnTo>
                <a:lnTo>
                  <a:pt x="65055" y="758475"/>
                </a:lnTo>
                <a:lnTo>
                  <a:pt x="73211" y="746367"/>
                </a:lnTo>
                <a:lnTo>
                  <a:pt x="76200" y="731520"/>
                </a:lnTo>
                <a:lnTo>
                  <a:pt x="31750" y="731520"/>
                </a:lnTo>
                <a:lnTo>
                  <a:pt x="31750" y="694698"/>
                </a:lnTo>
                <a:close/>
              </a:path>
              <a:path w="76200" h="769620">
                <a:moveTo>
                  <a:pt x="38100" y="693420"/>
                </a:moveTo>
                <a:lnTo>
                  <a:pt x="31750" y="694698"/>
                </a:lnTo>
                <a:lnTo>
                  <a:pt x="31750" y="731520"/>
                </a:lnTo>
                <a:lnTo>
                  <a:pt x="44450" y="731520"/>
                </a:lnTo>
                <a:lnTo>
                  <a:pt x="44450" y="694698"/>
                </a:lnTo>
                <a:lnTo>
                  <a:pt x="38100" y="693420"/>
                </a:lnTo>
                <a:close/>
              </a:path>
              <a:path w="76200" h="769620">
                <a:moveTo>
                  <a:pt x="44450" y="694698"/>
                </a:moveTo>
                <a:lnTo>
                  <a:pt x="44450" y="731520"/>
                </a:lnTo>
                <a:lnTo>
                  <a:pt x="76200" y="731520"/>
                </a:lnTo>
                <a:lnTo>
                  <a:pt x="73211" y="716672"/>
                </a:lnTo>
                <a:lnTo>
                  <a:pt x="65055" y="704564"/>
                </a:lnTo>
                <a:lnTo>
                  <a:pt x="52947" y="696408"/>
                </a:lnTo>
                <a:lnTo>
                  <a:pt x="44450" y="694698"/>
                </a:lnTo>
                <a:close/>
              </a:path>
              <a:path w="76200" h="769620">
                <a:moveTo>
                  <a:pt x="44450" y="0"/>
                </a:moveTo>
                <a:lnTo>
                  <a:pt x="31750" y="0"/>
                </a:lnTo>
                <a:lnTo>
                  <a:pt x="31750" y="694698"/>
                </a:lnTo>
                <a:lnTo>
                  <a:pt x="38100" y="693420"/>
                </a:lnTo>
                <a:lnTo>
                  <a:pt x="44450" y="693420"/>
                </a:lnTo>
                <a:lnTo>
                  <a:pt x="44450" y="0"/>
                </a:lnTo>
                <a:close/>
              </a:path>
              <a:path w="76200" h="769620">
                <a:moveTo>
                  <a:pt x="44450" y="693420"/>
                </a:moveTo>
                <a:lnTo>
                  <a:pt x="38100" y="693420"/>
                </a:lnTo>
                <a:lnTo>
                  <a:pt x="44450" y="694698"/>
                </a:lnTo>
                <a:lnTo>
                  <a:pt x="44450" y="693420"/>
                </a:lnTo>
                <a:close/>
              </a:path>
            </a:pathLst>
          </a:custGeom>
          <a:solidFill>
            <a:srgbClr val="F8E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8463" y="834897"/>
            <a:ext cx="48126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>
                <a:solidFill>
                  <a:srgbClr val="F8EFE2"/>
                </a:solidFill>
              </a:rPr>
              <a:t>TWO</a:t>
            </a:r>
            <a:r>
              <a:rPr spc="-275" dirty="0">
                <a:solidFill>
                  <a:srgbClr val="F8EFE2"/>
                </a:solidFill>
              </a:rPr>
              <a:t> </a:t>
            </a:r>
            <a:r>
              <a:rPr spc="-5" dirty="0">
                <a:solidFill>
                  <a:srgbClr val="F8EFE2"/>
                </a:solidFill>
              </a:rPr>
              <a:t>WEEK</a:t>
            </a:r>
            <a:r>
              <a:rPr spc="-280" dirty="0">
                <a:solidFill>
                  <a:srgbClr val="F8EFE2"/>
                </a:solidFill>
              </a:rPr>
              <a:t> </a:t>
            </a:r>
            <a:r>
              <a:rPr dirty="0">
                <a:solidFill>
                  <a:srgbClr val="F8EFE2"/>
                </a:solidFill>
              </a:rPr>
              <a:t>PLAN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54698" y="2304794"/>
            <a:ext cx="1778507" cy="336631"/>
          </a:xfrm>
          <a:prstGeom prst="rect">
            <a:avLst/>
          </a:prstGeom>
          <a:solidFill>
            <a:srgbClr val="F8EFE2"/>
          </a:solidFill>
        </p:spPr>
        <p:txBody>
          <a:bodyPr vert="horz" wrap="square" lIns="0" tIns="89535" rIns="0" bIns="0" rtlCol="0">
            <a:spAutoFit/>
          </a:bodyPr>
          <a:lstStyle/>
          <a:p>
            <a:pPr marL="160020" algn="ctr">
              <a:lnSpc>
                <a:spcPct val="100000"/>
              </a:lnSpc>
              <a:spcBef>
                <a:spcPts val="705"/>
              </a:spcBef>
            </a:pPr>
            <a:r>
              <a:rPr lang="ar-SA" sz="1600" spc="80" dirty="0">
                <a:solidFill>
                  <a:srgbClr val="404040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1600" spc="80" dirty="0">
                <a:solidFill>
                  <a:srgbClr val="404040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1600" spc="80" dirty="0">
                <a:solidFill>
                  <a:srgbClr val="404040"/>
                </a:solidFill>
                <a:latin typeface="Trebuchet MS" panose="020B0603020202020204" pitchFamily="34" charset="0"/>
                <a:cs typeface="Tahoma"/>
              </a:rPr>
              <a:t>Ch</a:t>
            </a:r>
            <a:r>
              <a:rPr sz="1600" spc="55" dirty="0">
                <a:solidFill>
                  <a:srgbClr val="404040"/>
                </a:solidFill>
                <a:latin typeface="Trebuchet MS" panose="020B0603020202020204" pitchFamily="34" charset="0"/>
                <a:cs typeface="Tahoma"/>
              </a:rPr>
              <a:t>oo</a:t>
            </a:r>
            <a:r>
              <a:rPr sz="1600" spc="35" dirty="0">
                <a:solidFill>
                  <a:srgbClr val="404040"/>
                </a:solidFill>
                <a:latin typeface="Trebuchet MS" panose="020B0603020202020204" pitchFamily="34" charset="0"/>
                <a:cs typeface="Tahoma"/>
              </a:rPr>
              <a:t>s</a:t>
            </a:r>
            <a:r>
              <a:rPr sz="1600" spc="50" dirty="0">
                <a:solidFill>
                  <a:srgbClr val="404040"/>
                </a:solidFill>
                <a:latin typeface="Trebuchet MS" panose="020B0603020202020204" pitchFamily="34" charset="0"/>
                <a:cs typeface="Tahoma"/>
              </a:rPr>
              <a:t>e</a:t>
            </a:r>
            <a:r>
              <a:rPr sz="1600" spc="-55" dirty="0">
                <a:solidFill>
                  <a:srgbClr val="404040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1600" spc="10" dirty="0">
                <a:solidFill>
                  <a:srgbClr val="404040"/>
                </a:solidFill>
                <a:latin typeface="Trebuchet MS" panose="020B0603020202020204" pitchFamily="34" charset="0"/>
                <a:cs typeface="Tahoma"/>
              </a:rPr>
              <a:t>Dataset</a:t>
            </a:r>
            <a:endParaRPr sz="1600" dirty="0">
              <a:latin typeface="Trebuchet MS" panose="020B0603020202020204" pitchFamily="34" charset="0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3125" y="2162752"/>
            <a:ext cx="1554480" cy="593111"/>
          </a:xfrm>
          <a:prstGeom prst="rect">
            <a:avLst/>
          </a:prstGeom>
          <a:solidFill>
            <a:srgbClr val="F8EFE2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9539" algn="ctr">
              <a:lnSpc>
                <a:spcPct val="100000"/>
              </a:lnSpc>
              <a:spcBef>
                <a:spcPts val="785"/>
              </a:spcBef>
            </a:pPr>
            <a:r>
              <a:rPr lang="en-US" sz="1400" spc="140" dirty="0">
                <a:solidFill>
                  <a:srgbClr val="404040"/>
                </a:solidFill>
                <a:latin typeface="Tahoma"/>
                <a:cs typeface="Tahoma"/>
              </a:rPr>
              <a:t>  </a:t>
            </a:r>
            <a:r>
              <a:rPr sz="1600" spc="140" dirty="0">
                <a:solidFill>
                  <a:srgbClr val="404040"/>
                </a:solidFill>
                <a:latin typeface="Trebuchet MS" panose="020B0603020202020204" pitchFamily="34" charset="0"/>
                <a:cs typeface="Tahoma"/>
              </a:rPr>
              <a:t>C</a:t>
            </a:r>
            <a:r>
              <a:rPr sz="1600" spc="45" dirty="0">
                <a:solidFill>
                  <a:srgbClr val="404040"/>
                </a:solidFill>
                <a:latin typeface="Trebuchet MS" panose="020B0603020202020204" pitchFamily="34" charset="0"/>
                <a:cs typeface="Tahoma"/>
              </a:rPr>
              <a:t>l</a:t>
            </a:r>
            <a:r>
              <a:rPr sz="1600" spc="50" dirty="0">
                <a:solidFill>
                  <a:srgbClr val="404040"/>
                </a:solidFill>
                <a:latin typeface="Trebuchet MS" panose="020B0603020202020204" pitchFamily="34" charset="0"/>
                <a:cs typeface="Tahoma"/>
              </a:rPr>
              <a:t>e</a:t>
            </a:r>
            <a:r>
              <a:rPr sz="1600" spc="5" dirty="0">
                <a:solidFill>
                  <a:srgbClr val="404040"/>
                </a:solidFill>
                <a:latin typeface="Trebuchet MS" panose="020B0603020202020204" pitchFamily="34" charset="0"/>
                <a:cs typeface="Tahoma"/>
              </a:rPr>
              <a:t>a</a:t>
            </a:r>
            <a:r>
              <a:rPr sz="1600" spc="35" dirty="0">
                <a:solidFill>
                  <a:srgbClr val="404040"/>
                </a:solidFill>
                <a:latin typeface="Trebuchet MS" panose="020B0603020202020204" pitchFamily="34" charset="0"/>
                <a:cs typeface="Tahoma"/>
              </a:rPr>
              <a:t>n</a:t>
            </a:r>
            <a:r>
              <a:rPr sz="1600" spc="-80" dirty="0">
                <a:solidFill>
                  <a:srgbClr val="404040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1600" spc="45" dirty="0">
                <a:solidFill>
                  <a:srgbClr val="404040"/>
                </a:solidFill>
                <a:latin typeface="Trebuchet MS" panose="020B0603020202020204" pitchFamily="34" charset="0"/>
                <a:cs typeface="Tahoma"/>
              </a:rPr>
              <a:t>and</a:t>
            </a:r>
            <a:r>
              <a:rPr sz="1600" spc="-95" dirty="0">
                <a:solidFill>
                  <a:srgbClr val="404040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1600" spc="50" dirty="0">
                <a:solidFill>
                  <a:srgbClr val="404040"/>
                </a:solidFill>
                <a:latin typeface="Trebuchet MS" panose="020B0603020202020204" pitchFamily="34" charset="0"/>
                <a:cs typeface="Tahoma"/>
              </a:rPr>
              <a:t>E</a:t>
            </a:r>
            <a:r>
              <a:rPr sz="1600" spc="-15" dirty="0">
                <a:solidFill>
                  <a:srgbClr val="404040"/>
                </a:solidFill>
                <a:latin typeface="Trebuchet MS" panose="020B0603020202020204" pitchFamily="34" charset="0"/>
                <a:cs typeface="Tahoma"/>
              </a:rPr>
              <a:t>x</a:t>
            </a:r>
            <a:r>
              <a:rPr sz="1600" spc="105" dirty="0">
                <a:solidFill>
                  <a:srgbClr val="404040"/>
                </a:solidFill>
                <a:latin typeface="Trebuchet MS" panose="020B0603020202020204" pitchFamily="34" charset="0"/>
                <a:cs typeface="Tahoma"/>
              </a:rPr>
              <a:t>p</a:t>
            </a:r>
            <a:r>
              <a:rPr sz="1600" spc="30" dirty="0">
                <a:solidFill>
                  <a:srgbClr val="404040"/>
                </a:solidFill>
                <a:latin typeface="Trebuchet MS" panose="020B0603020202020204" pitchFamily="34" charset="0"/>
                <a:cs typeface="Tahoma"/>
              </a:rPr>
              <a:t>l</a:t>
            </a:r>
            <a:r>
              <a:rPr sz="1600" spc="85" dirty="0">
                <a:solidFill>
                  <a:srgbClr val="404040"/>
                </a:solidFill>
                <a:latin typeface="Trebuchet MS" panose="020B0603020202020204" pitchFamily="34" charset="0"/>
                <a:cs typeface="Tahoma"/>
              </a:rPr>
              <a:t>o</a:t>
            </a:r>
            <a:r>
              <a:rPr sz="1600" spc="-30" dirty="0">
                <a:solidFill>
                  <a:srgbClr val="404040"/>
                </a:solidFill>
                <a:latin typeface="Trebuchet MS" panose="020B0603020202020204" pitchFamily="34" charset="0"/>
                <a:cs typeface="Tahoma"/>
              </a:rPr>
              <a:t>r</a:t>
            </a:r>
            <a:r>
              <a:rPr sz="1600" spc="65" dirty="0">
                <a:solidFill>
                  <a:srgbClr val="404040"/>
                </a:solidFill>
                <a:latin typeface="Trebuchet MS" panose="020B0603020202020204" pitchFamily="34" charset="0"/>
                <a:cs typeface="Tahoma"/>
              </a:rPr>
              <a:t>e</a:t>
            </a:r>
            <a:r>
              <a:rPr lang="en-US" sz="1600" spc="65" dirty="0">
                <a:solidFill>
                  <a:srgbClr val="404040"/>
                </a:solidFill>
                <a:latin typeface="Trebuchet MS" panose="020B0603020202020204" pitchFamily="34" charset="0"/>
                <a:cs typeface="Tahoma"/>
              </a:rPr>
              <a:t> Data</a:t>
            </a:r>
            <a:endParaRPr sz="1600" dirty="0">
              <a:latin typeface="Trebuchet MS" panose="020B0603020202020204" pitchFamily="34" charset="0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7845" y="3213652"/>
            <a:ext cx="1486472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55"/>
              </a:lnSpc>
              <a:spcBef>
                <a:spcPts val="100"/>
              </a:spcBef>
            </a:pPr>
            <a:r>
              <a:rPr sz="1400" b="1" spc="20" dirty="0">
                <a:solidFill>
                  <a:srgbClr val="F8EFE2"/>
                </a:solidFill>
                <a:latin typeface="Tahoma"/>
                <a:cs typeface="Tahoma"/>
              </a:rPr>
              <a:t>2021</a:t>
            </a:r>
            <a:endParaRPr sz="1400" dirty="0">
              <a:latin typeface="Tahoma"/>
              <a:cs typeface="Tahoma"/>
            </a:endParaRPr>
          </a:p>
          <a:p>
            <a:pPr marL="363220">
              <a:lnSpc>
                <a:spcPts val="1455"/>
              </a:lnSpc>
            </a:pPr>
            <a:r>
              <a:rPr lang="en-US" sz="1400" b="1" spc="114" dirty="0">
                <a:solidFill>
                  <a:srgbClr val="F8EFE2"/>
                </a:solidFill>
                <a:latin typeface="Tahoma"/>
                <a:cs typeface="Tahoma"/>
              </a:rPr>
              <a:t>November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58908" y="3657040"/>
            <a:ext cx="1720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000" spc="25" dirty="0">
                <a:solidFill>
                  <a:srgbClr val="F8EFE2"/>
                </a:solidFill>
                <a:latin typeface="Tahoma"/>
                <a:cs typeface="Tahoma"/>
              </a:rPr>
              <a:t>21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36360" y="3657040"/>
            <a:ext cx="1720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000" spc="25" dirty="0">
                <a:solidFill>
                  <a:srgbClr val="F8EFE2"/>
                </a:solidFill>
                <a:latin typeface="Tahoma"/>
                <a:cs typeface="Tahoma"/>
              </a:rPr>
              <a:t>22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99181" y="3640076"/>
            <a:ext cx="1720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000" spc="25" dirty="0">
                <a:solidFill>
                  <a:srgbClr val="F8EFE2"/>
                </a:solidFill>
                <a:latin typeface="Tahoma"/>
                <a:cs typeface="Tahoma"/>
              </a:rPr>
              <a:t>23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9316" y="3647946"/>
            <a:ext cx="1720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000" spc="25" dirty="0">
                <a:solidFill>
                  <a:srgbClr val="F8EFE2"/>
                </a:solidFill>
                <a:latin typeface="Tahoma"/>
                <a:cs typeface="Tahoma"/>
              </a:rPr>
              <a:t>24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44131" y="3638658"/>
            <a:ext cx="1720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000" spc="25" dirty="0">
                <a:solidFill>
                  <a:srgbClr val="F8EFE2"/>
                </a:solidFill>
                <a:latin typeface="Tahoma"/>
                <a:cs typeface="Tahoma"/>
              </a:rPr>
              <a:t>25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58908" y="4307810"/>
            <a:ext cx="1720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000" spc="25" dirty="0">
                <a:solidFill>
                  <a:srgbClr val="F8EFE2"/>
                </a:solidFill>
                <a:latin typeface="Tahoma"/>
                <a:cs typeface="Tahoma"/>
              </a:rPr>
              <a:t>26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36359" y="4317979"/>
            <a:ext cx="1720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000" spc="25" dirty="0">
                <a:solidFill>
                  <a:srgbClr val="F8EFE2"/>
                </a:solidFill>
                <a:latin typeface="Tahoma"/>
                <a:cs typeface="Tahoma"/>
              </a:rPr>
              <a:t>27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06985" y="4303032"/>
            <a:ext cx="1720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000" spc="25" dirty="0">
                <a:solidFill>
                  <a:srgbClr val="F8EFE2"/>
                </a:solidFill>
                <a:latin typeface="Tahoma"/>
                <a:cs typeface="Tahoma"/>
              </a:rPr>
              <a:t>28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89316" y="4299140"/>
            <a:ext cx="1720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000" spc="25" dirty="0">
                <a:solidFill>
                  <a:srgbClr val="F8EFE2"/>
                </a:solidFill>
                <a:latin typeface="Tahoma"/>
                <a:cs typeface="Tahoma"/>
              </a:rPr>
              <a:t>29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36222" y="4303033"/>
            <a:ext cx="1720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000" spc="25" dirty="0">
                <a:solidFill>
                  <a:srgbClr val="F8EFE2"/>
                </a:solidFill>
                <a:latin typeface="Tahoma"/>
                <a:cs typeface="Tahoma"/>
              </a:rPr>
              <a:t>30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307091" y="4311776"/>
            <a:ext cx="1720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000" spc="25" dirty="0">
                <a:solidFill>
                  <a:srgbClr val="F8EFE2"/>
                </a:solidFill>
                <a:latin typeface="Tahoma"/>
                <a:cs typeface="Tahoma"/>
              </a:rPr>
              <a:t>1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87532" y="5360665"/>
            <a:ext cx="90868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0"/>
              </a:lnSpc>
            </a:pPr>
            <a:r>
              <a:rPr sz="1000" spc="65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000" spc="4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000" spc="20" dirty="0">
                <a:solidFill>
                  <a:srgbClr val="404040"/>
                </a:solidFill>
                <a:latin typeface="Tahoma"/>
                <a:cs typeface="Tahoma"/>
              </a:rPr>
              <a:t>li</a:t>
            </a:r>
            <a:r>
              <a:rPr sz="1000" spc="-25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1000" spc="3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000" spc="-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000" spc="-25" dirty="0">
                <a:solidFill>
                  <a:srgbClr val="404040"/>
                </a:solidFill>
                <a:latin typeface="Tahoma"/>
                <a:cs typeface="Tahoma"/>
              </a:rPr>
              <a:t> t</a:t>
            </a:r>
            <a:r>
              <a:rPr sz="1000" spc="6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000" spc="-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000" spc="40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000" spc="20" dirty="0">
                <a:solidFill>
                  <a:srgbClr val="404040"/>
                </a:solidFill>
                <a:latin typeface="Tahoma"/>
                <a:cs typeface="Tahoma"/>
              </a:rPr>
              <a:t>li</a:t>
            </a:r>
            <a:r>
              <a:rPr sz="1000" spc="3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000" spc="-5" dirty="0">
                <a:solidFill>
                  <a:srgbClr val="404040"/>
                </a:solidFill>
                <a:latin typeface="Tahoma"/>
                <a:cs typeface="Tahoma"/>
              </a:rPr>
              <a:t>nt</a:t>
            </a:r>
            <a:endParaRPr sz="1000">
              <a:latin typeface="Tahoma"/>
              <a:cs typeface="Tahoma"/>
            </a:endParaRPr>
          </a:p>
          <a:p>
            <a:pPr marL="20320" algn="ctr">
              <a:lnSpc>
                <a:spcPct val="100000"/>
              </a:lnSpc>
              <a:spcBef>
                <a:spcPts val="840"/>
              </a:spcBef>
            </a:pPr>
            <a:r>
              <a:rPr sz="800" spc="65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800" spc="30" dirty="0">
                <a:solidFill>
                  <a:srgbClr val="404040"/>
                </a:solidFill>
                <a:latin typeface="Tahoma"/>
                <a:cs typeface="Tahoma"/>
              </a:rPr>
              <a:t>ec</a:t>
            </a:r>
            <a:r>
              <a:rPr sz="800" spc="-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800" spc="25" dirty="0">
                <a:solidFill>
                  <a:srgbClr val="404040"/>
                </a:solidFill>
                <a:latin typeface="Tahoma"/>
                <a:cs typeface="Tahoma"/>
              </a:rPr>
              <a:t>20</a:t>
            </a:r>
            <a:r>
              <a:rPr sz="800" spc="45" dirty="0">
                <a:solidFill>
                  <a:srgbClr val="404040"/>
                </a:solidFill>
                <a:latin typeface="Tahoma"/>
                <a:cs typeface="Tahoma"/>
              </a:rPr>
              <a:t>XX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402948" y="6445402"/>
            <a:ext cx="99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solidFill>
                  <a:srgbClr val="F8EFE2"/>
                </a:solidFill>
                <a:latin typeface="Tahoma"/>
                <a:cs typeface="Tahoma"/>
              </a:rPr>
              <a:t>5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0116312" y="4419600"/>
            <a:ext cx="1752600" cy="1647825"/>
            <a:chOff x="10116312" y="4419600"/>
            <a:chExt cx="1752600" cy="1647825"/>
          </a:xfrm>
        </p:grpSpPr>
        <p:sp>
          <p:nvSpPr>
            <p:cNvPr id="41" name="object 41"/>
            <p:cNvSpPr/>
            <p:nvPr/>
          </p:nvSpPr>
          <p:spPr>
            <a:xfrm>
              <a:off x="10116312" y="4419600"/>
              <a:ext cx="1752600" cy="1647825"/>
            </a:xfrm>
            <a:custGeom>
              <a:avLst/>
              <a:gdLst/>
              <a:ahLst/>
              <a:cxnLst/>
              <a:rect l="l" t="t" r="r" b="b"/>
              <a:pathLst>
                <a:path w="1752600" h="1647825">
                  <a:moveTo>
                    <a:pt x="1752600" y="0"/>
                  </a:moveTo>
                  <a:lnTo>
                    <a:pt x="0" y="0"/>
                  </a:lnTo>
                  <a:lnTo>
                    <a:pt x="0" y="1647444"/>
                  </a:lnTo>
                  <a:lnTo>
                    <a:pt x="1752600" y="1647444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385E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116312" y="4419600"/>
              <a:ext cx="1752600" cy="1647825"/>
            </a:xfrm>
            <a:custGeom>
              <a:avLst/>
              <a:gdLst/>
              <a:ahLst/>
              <a:cxnLst/>
              <a:rect l="l" t="t" r="r" b="b"/>
              <a:pathLst>
                <a:path w="1752600" h="1647825">
                  <a:moveTo>
                    <a:pt x="0" y="1647444"/>
                  </a:moveTo>
                  <a:lnTo>
                    <a:pt x="1752600" y="1647444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1647444"/>
                  </a:lnTo>
                  <a:close/>
                </a:path>
              </a:pathLst>
            </a:custGeom>
            <a:ln w="12700">
              <a:solidFill>
                <a:srgbClr val="385E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4765294" y="2651505"/>
            <a:ext cx="1128395" cy="983615"/>
            <a:chOff x="4765294" y="2651505"/>
            <a:chExt cx="1128395" cy="983615"/>
          </a:xfrm>
        </p:grpSpPr>
        <p:sp>
          <p:nvSpPr>
            <p:cNvPr id="44" name="object 44"/>
            <p:cNvSpPr/>
            <p:nvPr/>
          </p:nvSpPr>
          <p:spPr>
            <a:xfrm>
              <a:off x="4771644" y="2657855"/>
              <a:ext cx="963294" cy="818515"/>
            </a:xfrm>
            <a:custGeom>
              <a:avLst/>
              <a:gdLst/>
              <a:ahLst/>
              <a:cxnLst/>
              <a:rect l="l" t="t" r="r" b="b"/>
              <a:pathLst>
                <a:path w="963295" h="818514">
                  <a:moveTo>
                    <a:pt x="963168" y="0"/>
                  </a:moveTo>
                  <a:lnTo>
                    <a:pt x="0" y="0"/>
                  </a:lnTo>
                  <a:lnTo>
                    <a:pt x="0" y="818388"/>
                  </a:lnTo>
                  <a:lnTo>
                    <a:pt x="963168" y="818388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385E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71644" y="2657855"/>
              <a:ext cx="963294" cy="818515"/>
            </a:xfrm>
            <a:custGeom>
              <a:avLst/>
              <a:gdLst/>
              <a:ahLst/>
              <a:cxnLst/>
              <a:rect l="l" t="t" r="r" b="b"/>
              <a:pathLst>
                <a:path w="963295" h="818514">
                  <a:moveTo>
                    <a:pt x="0" y="818388"/>
                  </a:moveTo>
                  <a:lnTo>
                    <a:pt x="963168" y="818388"/>
                  </a:lnTo>
                  <a:lnTo>
                    <a:pt x="963168" y="0"/>
                  </a:lnTo>
                  <a:lnTo>
                    <a:pt x="0" y="0"/>
                  </a:lnTo>
                  <a:lnTo>
                    <a:pt x="0" y="818388"/>
                  </a:lnTo>
                  <a:close/>
                </a:path>
              </a:pathLst>
            </a:custGeom>
            <a:ln w="12700">
              <a:solidFill>
                <a:srgbClr val="385E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24044" y="2810255"/>
              <a:ext cx="963294" cy="818515"/>
            </a:xfrm>
            <a:custGeom>
              <a:avLst/>
              <a:gdLst/>
              <a:ahLst/>
              <a:cxnLst/>
              <a:rect l="l" t="t" r="r" b="b"/>
              <a:pathLst>
                <a:path w="963295" h="818514">
                  <a:moveTo>
                    <a:pt x="963168" y="0"/>
                  </a:moveTo>
                  <a:lnTo>
                    <a:pt x="0" y="0"/>
                  </a:lnTo>
                  <a:lnTo>
                    <a:pt x="0" y="818388"/>
                  </a:lnTo>
                  <a:lnTo>
                    <a:pt x="963168" y="818388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385E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24044" y="2810255"/>
              <a:ext cx="963294" cy="818515"/>
            </a:xfrm>
            <a:custGeom>
              <a:avLst/>
              <a:gdLst/>
              <a:ahLst/>
              <a:cxnLst/>
              <a:rect l="l" t="t" r="r" b="b"/>
              <a:pathLst>
                <a:path w="963295" h="818514">
                  <a:moveTo>
                    <a:pt x="0" y="818388"/>
                  </a:moveTo>
                  <a:lnTo>
                    <a:pt x="963168" y="818388"/>
                  </a:lnTo>
                  <a:lnTo>
                    <a:pt x="963168" y="0"/>
                  </a:lnTo>
                  <a:lnTo>
                    <a:pt x="0" y="0"/>
                  </a:lnTo>
                  <a:lnTo>
                    <a:pt x="0" y="818388"/>
                  </a:lnTo>
                  <a:close/>
                </a:path>
              </a:pathLst>
            </a:custGeom>
            <a:ln w="12700">
              <a:solidFill>
                <a:srgbClr val="385E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03180" y="4621905"/>
            <a:ext cx="1410234" cy="86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8EFE2"/>
                </a:solidFill>
                <a:latin typeface="Tahoma"/>
                <a:cs typeface="Tahoma"/>
              </a:rPr>
              <a:t>2021</a:t>
            </a:r>
            <a:endParaRPr sz="1400" dirty="0">
              <a:latin typeface="Tahoma"/>
              <a:cs typeface="Tahoma"/>
            </a:endParaRPr>
          </a:p>
          <a:p>
            <a:pPr marL="287655">
              <a:lnSpc>
                <a:spcPts val="1660"/>
              </a:lnSpc>
            </a:pPr>
            <a:r>
              <a:rPr lang="en-US" sz="1400" b="1" spc="114" dirty="0">
                <a:solidFill>
                  <a:srgbClr val="F8EFE2"/>
                </a:solidFill>
                <a:latin typeface="Tahoma"/>
                <a:cs typeface="Tahoma"/>
              </a:rPr>
              <a:t>November &amp; December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9" name="object 5">
            <a:extLst>
              <a:ext uri="{FF2B5EF4-FFF2-40B4-BE49-F238E27FC236}">
                <a16:creationId xmlns:a16="http://schemas.microsoft.com/office/drawing/2014/main" id="{8B9765B0-1F00-4F84-B6E7-DAF285FC9F77}"/>
              </a:ext>
            </a:extLst>
          </p:cNvPr>
          <p:cNvSpPr/>
          <p:nvPr/>
        </p:nvSpPr>
        <p:spPr>
          <a:xfrm>
            <a:off x="6913657" y="2639129"/>
            <a:ext cx="76200" cy="769620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31750" y="694698"/>
                </a:moveTo>
                <a:lnTo>
                  <a:pt x="23252" y="696408"/>
                </a:lnTo>
                <a:lnTo>
                  <a:pt x="11144" y="704564"/>
                </a:lnTo>
                <a:lnTo>
                  <a:pt x="2988" y="716672"/>
                </a:lnTo>
                <a:lnTo>
                  <a:pt x="0" y="731520"/>
                </a:lnTo>
                <a:lnTo>
                  <a:pt x="2988" y="746367"/>
                </a:lnTo>
                <a:lnTo>
                  <a:pt x="11144" y="758475"/>
                </a:lnTo>
                <a:lnTo>
                  <a:pt x="23252" y="766631"/>
                </a:lnTo>
                <a:lnTo>
                  <a:pt x="38100" y="769620"/>
                </a:lnTo>
                <a:lnTo>
                  <a:pt x="52947" y="766631"/>
                </a:lnTo>
                <a:lnTo>
                  <a:pt x="65055" y="758475"/>
                </a:lnTo>
                <a:lnTo>
                  <a:pt x="73211" y="746367"/>
                </a:lnTo>
                <a:lnTo>
                  <a:pt x="76200" y="731520"/>
                </a:lnTo>
                <a:lnTo>
                  <a:pt x="31750" y="731520"/>
                </a:lnTo>
                <a:lnTo>
                  <a:pt x="31750" y="694698"/>
                </a:lnTo>
                <a:close/>
              </a:path>
              <a:path w="76200" h="769620">
                <a:moveTo>
                  <a:pt x="38100" y="693420"/>
                </a:moveTo>
                <a:lnTo>
                  <a:pt x="31750" y="694698"/>
                </a:lnTo>
                <a:lnTo>
                  <a:pt x="31750" y="731520"/>
                </a:lnTo>
                <a:lnTo>
                  <a:pt x="44450" y="731520"/>
                </a:lnTo>
                <a:lnTo>
                  <a:pt x="44450" y="694698"/>
                </a:lnTo>
                <a:lnTo>
                  <a:pt x="38100" y="693420"/>
                </a:lnTo>
                <a:close/>
              </a:path>
              <a:path w="76200" h="769620">
                <a:moveTo>
                  <a:pt x="44450" y="694698"/>
                </a:moveTo>
                <a:lnTo>
                  <a:pt x="44450" y="731520"/>
                </a:lnTo>
                <a:lnTo>
                  <a:pt x="76200" y="731520"/>
                </a:lnTo>
                <a:lnTo>
                  <a:pt x="73211" y="716672"/>
                </a:lnTo>
                <a:lnTo>
                  <a:pt x="65055" y="704564"/>
                </a:lnTo>
                <a:lnTo>
                  <a:pt x="52947" y="696408"/>
                </a:lnTo>
                <a:lnTo>
                  <a:pt x="44450" y="694698"/>
                </a:lnTo>
                <a:close/>
              </a:path>
              <a:path w="76200" h="769620">
                <a:moveTo>
                  <a:pt x="44450" y="0"/>
                </a:moveTo>
                <a:lnTo>
                  <a:pt x="31750" y="0"/>
                </a:lnTo>
                <a:lnTo>
                  <a:pt x="31750" y="694698"/>
                </a:lnTo>
                <a:lnTo>
                  <a:pt x="38100" y="693420"/>
                </a:lnTo>
                <a:lnTo>
                  <a:pt x="44450" y="693420"/>
                </a:lnTo>
                <a:lnTo>
                  <a:pt x="44450" y="0"/>
                </a:lnTo>
                <a:close/>
              </a:path>
              <a:path w="76200" h="769620">
                <a:moveTo>
                  <a:pt x="44450" y="693420"/>
                </a:moveTo>
                <a:lnTo>
                  <a:pt x="38100" y="693420"/>
                </a:lnTo>
                <a:lnTo>
                  <a:pt x="44450" y="694698"/>
                </a:lnTo>
                <a:lnTo>
                  <a:pt x="44450" y="693420"/>
                </a:lnTo>
                <a:close/>
              </a:path>
            </a:pathLst>
          </a:custGeom>
          <a:solidFill>
            <a:srgbClr val="F8E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8">
            <a:extLst>
              <a:ext uri="{FF2B5EF4-FFF2-40B4-BE49-F238E27FC236}">
                <a16:creationId xmlns:a16="http://schemas.microsoft.com/office/drawing/2014/main" id="{6A1A8B7E-900E-41E3-B9EC-B3DE31245A55}"/>
              </a:ext>
            </a:extLst>
          </p:cNvPr>
          <p:cNvSpPr/>
          <p:nvPr/>
        </p:nvSpPr>
        <p:spPr>
          <a:xfrm>
            <a:off x="10368167" y="4638753"/>
            <a:ext cx="76200" cy="769620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31750" y="74921"/>
                </a:moveTo>
                <a:lnTo>
                  <a:pt x="31750" y="769619"/>
                </a:lnTo>
                <a:lnTo>
                  <a:pt x="44450" y="769619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74921"/>
                </a:lnTo>
                <a:close/>
              </a:path>
              <a:path w="76200" h="769620">
                <a:moveTo>
                  <a:pt x="44450" y="38100"/>
                </a:moveTo>
                <a:lnTo>
                  <a:pt x="31750" y="38100"/>
                </a:lnTo>
                <a:lnTo>
                  <a:pt x="31750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38100"/>
                </a:lnTo>
                <a:close/>
              </a:path>
              <a:path w="76200" h="769620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76962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1750" y="74921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769620">
                <a:moveTo>
                  <a:pt x="76200" y="38100"/>
                </a:moveTo>
                <a:lnTo>
                  <a:pt x="44450" y="381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close/>
              </a:path>
            </a:pathLst>
          </a:custGeom>
          <a:solidFill>
            <a:srgbClr val="F8E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31">
            <a:extLst>
              <a:ext uri="{FF2B5EF4-FFF2-40B4-BE49-F238E27FC236}">
                <a16:creationId xmlns:a16="http://schemas.microsoft.com/office/drawing/2014/main" id="{CA945D45-A781-4B6C-902A-120F1F044D0D}"/>
              </a:ext>
            </a:extLst>
          </p:cNvPr>
          <p:cNvSpPr txBox="1"/>
          <p:nvPr/>
        </p:nvSpPr>
        <p:spPr>
          <a:xfrm>
            <a:off x="457200" y="6419046"/>
            <a:ext cx="697866" cy="16158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sz="1000" spc="25" dirty="0">
                <a:solidFill>
                  <a:srgbClr val="F8EFE2"/>
                </a:solidFill>
                <a:latin typeface="Tahoma"/>
                <a:cs typeface="Tahoma"/>
              </a:rPr>
              <a:t>2 Dec 2021</a:t>
            </a:r>
            <a:endParaRPr sz="1000" dirty="0">
              <a:solidFill>
                <a:srgbClr val="F8EFE2"/>
              </a:solidFill>
              <a:latin typeface="Tahoma"/>
              <a:cs typeface="Tahom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190756-D91B-4A3F-A024-BF002EEE7131}"/>
              </a:ext>
            </a:extLst>
          </p:cNvPr>
          <p:cNvSpPr/>
          <p:nvPr/>
        </p:nvSpPr>
        <p:spPr>
          <a:xfrm>
            <a:off x="9660079" y="5360665"/>
            <a:ext cx="1492376" cy="953535"/>
          </a:xfrm>
          <a:prstGeom prst="rect">
            <a:avLst/>
          </a:prstGeom>
          <a:solidFill>
            <a:srgbClr val="F8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Model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&amp;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Test Model</a:t>
            </a:r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15F023-1912-4635-8AB2-B1B107CFBA06}"/>
              </a:ext>
            </a:extLst>
          </p:cNvPr>
          <p:cNvSpPr/>
          <p:nvPr/>
        </p:nvSpPr>
        <p:spPr>
          <a:xfrm>
            <a:off x="6427442" y="5632027"/>
            <a:ext cx="1492376" cy="953535"/>
          </a:xfrm>
          <a:prstGeom prst="rect">
            <a:avLst/>
          </a:prstGeom>
          <a:solidFill>
            <a:srgbClr val="F8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AtHack</a:t>
            </a:r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56" name="object 8">
            <a:extLst>
              <a:ext uri="{FF2B5EF4-FFF2-40B4-BE49-F238E27FC236}">
                <a16:creationId xmlns:a16="http://schemas.microsoft.com/office/drawing/2014/main" id="{17339F52-9BB4-40FB-A685-1A0E876ABA62}"/>
              </a:ext>
            </a:extLst>
          </p:cNvPr>
          <p:cNvSpPr/>
          <p:nvPr/>
        </p:nvSpPr>
        <p:spPr>
          <a:xfrm>
            <a:off x="5647123" y="4589349"/>
            <a:ext cx="76200" cy="769620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31750" y="74921"/>
                </a:moveTo>
                <a:lnTo>
                  <a:pt x="31750" y="769619"/>
                </a:lnTo>
                <a:lnTo>
                  <a:pt x="44450" y="769619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74921"/>
                </a:lnTo>
                <a:close/>
              </a:path>
              <a:path w="76200" h="769620">
                <a:moveTo>
                  <a:pt x="44450" y="38100"/>
                </a:moveTo>
                <a:lnTo>
                  <a:pt x="31750" y="38100"/>
                </a:lnTo>
                <a:lnTo>
                  <a:pt x="31750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38100"/>
                </a:lnTo>
                <a:close/>
              </a:path>
              <a:path w="76200" h="769620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76962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1750" y="74921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769620">
                <a:moveTo>
                  <a:pt x="76200" y="38100"/>
                </a:moveTo>
                <a:lnTo>
                  <a:pt x="44450" y="381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close/>
              </a:path>
            </a:pathLst>
          </a:custGeom>
          <a:solidFill>
            <a:srgbClr val="F8EFE2"/>
          </a:solidFill>
        </p:spPr>
        <p:txBody>
          <a:bodyPr wrap="square" lIns="0" tIns="0" rIns="0" bIns="0" rtlCol="0"/>
          <a:lstStyle/>
          <a:p>
            <a:pPr algn="l" rtl="0"/>
            <a:endParaRPr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49DCB8-EFED-48AB-A5E2-6EA31810E011}"/>
              </a:ext>
            </a:extLst>
          </p:cNvPr>
          <p:cNvCxnSpPr>
            <a:cxnSpLocks/>
          </p:cNvCxnSpPr>
          <p:nvPr/>
        </p:nvCxnSpPr>
        <p:spPr>
          <a:xfrm>
            <a:off x="5685223" y="5358969"/>
            <a:ext cx="3030612" cy="0"/>
          </a:xfrm>
          <a:prstGeom prst="line">
            <a:avLst/>
          </a:prstGeom>
          <a:ln>
            <a:solidFill>
              <a:srgbClr val="F8E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bject 8">
            <a:extLst>
              <a:ext uri="{FF2B5EF4-FFF2-40B4-BE49-F238E27FC236}">
                <a16:creationId xmlns:a16="http://schemas.microsoft.com/office/drawing/2014/main" id="{4755D1B2-A029-43F6-B8FD-E1B65926DEDE}"/>
              </a:ext>
            </a:extLst>
          </p:cNvPr>
          <p:cNvSpPr/>
          <p:nvPr/>
        </p:nvSpPr>
        <p:spPr>
          <a:xfrm>
            <a:off x="8677735" y="4589349"/>
            <a:ext cx="76200" cy="769620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31750" y="74921"/>
                </a:moveTo>
                <a:lnTo>
                  <a:pt x="31750" y="769619"/>
                </a:lnTo>
                <a:lnTo>
                  <a:pt x="44450" y="769619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74921"/>
                </a:lnTo>
                <a:close/>
              </a:path>
              <a:path w="76200" h="769620">
                <a:moveTo>
                  <a:pt x="44450" y="38100"/>
                </a:moveTo>
                <a:lnTo>
                  <a:pt x="31750" y="38100"/>
                </a:lnTo>
                <a:lnTo>
                  <a:pt x="31750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38100"/>
                </a:lnTo>
                <a:close/>
              </a:path>
              <a:path w="76200" h="769620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76962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1750" y="74921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769620">
                <a:moveTo>
                  <a:pt x="76200" y="38100"/>
                </a:moveTo>
                <a:lnTo>
                  <a:pt x="44450" y="381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close/>
              </a:path>
            </a:pathLst>
          </a:custGeom>
          <a:solidFill>
            <a:srgbClr val="F8EFE2"/>
          </a:solidFill>
        </p:spPr>
        <p:txBody>
          <a:bodyPr wrap="square" lIns="0" tIns="0" rIns="0" bIns="0" rtlCol="0"/>
          <a:lstStyle/>
          <a:p>
            <a:pPr algn="l" rtl="0"/>
            <a:endParaRPr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97C102F-A9C8-4280-BCBB-A74A4CD16E80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7173630" y="5358969"/>
            <a:ext cx="0" cy="273058"/>
          </a:xfrm>
          <a:prstGeom prst="line">
            <a:avLst/>
          </a:prstGeom>
          <a:ln>
            <a:solidFill>
              <a:srgbClr val="F8E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85E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91" y="0"/>
            <a:ext cx="2030095" cy="2030095"/>
          </a:xfrm>
          <a:custGeom>
            <a:avLst/>
            <a:gdLst/>
            <a:ahLst/>
            <a:cxnLst/>
            <a:rect l="l" t="t" r="r" b="b"/>
            <a:pathLst>
              <a:path w="2030095" h="2030095">
                <a:moveTo>
                  <a:pt x="2029968" y="0"/>
                </a:moveTo>
                <a:lnTo>
                  <a:pt x="0" y="0"/>
                </a:lnTo>
                <a:lnTo>
                  <a:pt x="0" y="2029967"/>
                </a:lnTo>
                <a:lnTo>
                  <a:pt x="2029968" y="2029967"/>
                </a:lnTo>
                <a:lnTo>
                  <a:pt x="2029968" y="0"/>
                </a:lnTo>
                <a:close/>
              </a:path>
            </a:pathLst>
          </a:custGeom>
          <a:solidFill>
            <a:srgbClr val="5720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814315"/>
            <a:ext cx="2033270" cy="2030095"/>
          </a:xfrm>
          <a:custGeom>
            <a:avLst/>
            <a:gdLst/>
            <a:ahLst/>
            <a:cxnLst/>
            <a:rect l="l" t="t" r="r" b="b"/>
            <a:pathLst>
              <a:path w="2033270" h="2030095">
                <a:moveTo>
                  <a:pt x="2033016" y="0"/>
                </a:moveTo>
                <a:lnTo>
                  <a:pt x="0" y="0"/>
                </a:lnTo>
                <a:lnTo>
                  <a:pt x="0" y="2029968"/>
                </a:lnTo>
                <a:lnTo>
                  <a:pt x="2033016" y="2029968"/>
                </a:lnTo>
                <a:lnTo>
                  <a:pt x="2033016" y="0"/>
                </a:lnTo>
                <a:close/>
              </a:path>
            </a:pathLst>
          </a:custGeom>
          <a:solidFill>
            <a:srgbClr val="AA1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4063365" cy="6858000"/>
            <a:chOff x="0" y="0"/>
            <a:chExt cx="4063365" cy="6858000"/>
          </a:xfrm>
        </p:grpSpPr>
        <p:sp>
          <p:nvSpPr>
            <p:cNvPr id="6" name="object 6"/>
            <p:cNvSpPr/>
            <p:nvPr/>
          </p:nvSpPr>
          <p:spPr>
            <a:xfrm>
              <a:off x="2033016" y="2031492"/>
              <a:ext cx="2030095" cy="2030095"/>
            </a:xfrm>
            <a:custGeom>
              <a:avLst/>
              <a:gdLst/>
              <a:ahLst/>
              <a:cxnLst/>
              <a:rect l="l" t="t" r="r" b="b"/>
              <a:pathLst>
                <a:path w="2030095" h="2030095">
                  <a:moveTo>
                    <a:pt x="0" y="0"/>
                  </a:moveTo>
                  <a:lnTo>
                    <a:pt x="0" y="2029968"/>
                  </a:lnTo>
                  <a:lnTo>
                    <a:pt x="2029968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1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3016" y="4059936"/>
              <a:ext cx="2030095" cy="1986280"/>
            </a:xfrm>
            <a:custGeom>
              <a:avLst/>
              <a:gdLst/>
              <a:ahLst/>
              <a:cxnLst/>
              <a:rect l="l" t="t" r="r" b="b"/>
              <a:pathLst>
                <a:path w="2030095" h="1986279">
                  <a:moveTo>
                    <a:pt x="0" y="1985771"/>
                  </a:moveTo>
                  <a:lnTo>
                    <a:pt x="2029968" y="1985771"/>
                  </a:lnTo>
                  <a:lnTo>
                    <a:pt x="2029968" y="0"/>
                  </a:lnTo>
                  <a:lnTo>
                    <a:pt x="0" y="0"/>
                  </a:lnTo>
                  <a:lnTo>
                    <a:pt x="0" y="1985771"/>
                  </a:lnTo>
                  <a:close/>
                </a:path>
              </a:pathLst>
            </a:custGeom>
            <a:solidFill>
              <a:srgbClr val="5720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3016" y="5087112"/>
              <a:ext cx="2019300" cy="9997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2012950" cy="2005330"/>
            </a:xfrm>
            <a:custGeom>
              <a:avLst/>
              <a:gdLst/>
              <a:ahLst/>
              <a:cxnLst/>
              <a:rect l="l" t="t" r="r" b="b"/>
              <a:pathLst>
                <a:path w="2012950" h="2005330">
                  <a:moveTo>
                    <a:pt x="1972139" y="2005228"/>
                  </a:moveTo>
                  <a:lnTo>
                    <a:pt x="2012844" y="2005228"/>
                  </a:lnTo>
                  <a:lnTo>
                    <a:pt x="7928" y="0"/>
                  </a:lnTo>
                  <a:lnTo>
                    <a:pt x="0" y="0"/>
                  </a:lnTo>
                  <a:lnTo>
                    <a:pt x="0" y="32781"/>
                  </a:lnTo>
                  <a:lnTo>
                    <a:pt x="1972139" y="2005228"/>
                  </a:lnTo>
                  <a:close/>
                </a:path>
                <a:path w="2012950" h="2005330">
                  <a:moveTo>
                    <a:pt x="1886204" y="2005228"/>
                  </a:moveTo>
                  <a:lnTo>
                    <a:pt x="1926911" y="2005228"/>
                  </a:lnTo>
                  <a:lnTo>
                    <a:pt x="0" y="78016"/>
                  </a:lnTo>
                  <a:lnTo>
                    <a:pt x="0" y="118723"/>
                  </a:lnTo>
                  <a:lnTo>
                    <a:pt x="1886204" y="2005228"/>
                  </a:lnTo>
                  <a:close/>
                </a:path>
                <a:path w="2012950" h="2005330">
                  <a:moveTo>
                    <a:pt x="1801403" y="2005229"/>
                  </a:moveTo>
                  <a:lnTo>
                    <a:pt x="1842107" y="2005228"/>
                  </a:lnTo>
                  <a:lnTo>
                    <a:pt x="0" y="162835"/>
                  </a:lnTo>
                  <a:lnTo>
                    <a:pt x="0" y="204670"/>
                  </a:lnTo>
                  <a:lnTo>
                    <a:pt x="1801403" y="2005229"/>
                  </a:lnTo>
                  <a:close/>
                </a:path>
                <a:path w="2012950" h="2005330">
                  <a:moveTo>
                    <a:pt x="1715465" y="2005229"/>
                  </a:moveTo>
                  <a:lnTo>
                    <a:pt x="1756179" y="2005229"/>
                  </a:lnTo>
                  <a:lnTo>
                    <a:pt x="0" y="248777"/>
                  </a:lnTo>
                  <a:lnTo>
                    <a:pt x="0" y="290621"/>
                  </a:lnTo>
                  <a:lnTo>
                    <a:pt x="1715465" y="2005229"/>
                  </a:lnTo>
                  <a:close/>
                </a:path>
                <a:path w="2012950" h="2005330">
                  <a:moveTo>
                    <a:pt x="1629537" y="2005229"/>
                  </a:moveTo>
                  <a:lnTo>
                    <a:pt x="1670241" y="2005229"/>
                  </a:lnTo>
                  <a:lnTo>
                    <a:pt x="0" y="334727"/>
                  </a:lnTo>
                  <a:lnTo>
                    <a:pt x="0" y="375438"/>
                  </a:lnTo>
                  <a:lnTo>
                    <a:pt x="1629537" y="2005229"/>
                  </a:lnTo>
                  <a:close/>
                </a:path>
                <a:path w="2012950" h="2005330">
                  <a:moveTo>
                    <a:pt x="1543599" y="2005229"/>
                  </a:moveTo>
                  <a:lnTo>
                    <a:pt x="1584303" y="2005229"/>
                  </a:lnTo>
                  <a:lnTo>
                    <a:pt x="0" y="420669"/>
                  </a:lnTo>
                  <a:lnTo>
                    <a:pt x="0" y="461379"/>
                  </a:lnTo>
                  <a:lnTo>
                    <a:pt x="1543599" y="2005229"/>
                  </a:lnTo>
                  <a:close/>
                </a:path>
                <a:path w="2012950" h="2005330">
                  <a:moveTo>
                    <a:pt x="1458798" y="2005229"/>
                  </a:moveTo>
                  <a:lnTo>
                    <a:pt x="1499503" y="2005229"/>
                  </a:lnTo>
                  <a:lnTo>
                    <a:pt x="0" y="505492"/>
                  </a:lnTo>
                  <a:lnTo>
                    <a:pt x="0" y="547326"/>
                  </a:lnTo>
                  <a:lnTo>
                    <a:pt x="1458798" y="2005229"/>
                  </a:lnTo>
                  <a:close/>
                </a:path>
                <a:path w="2012950" h="2005330">
                  <a:moveTo>
                    <a:pt x="1372870" y="2005229"/>
                  </a:moveTo>
                  <a:lnTo>
                    <a:pt x="1413574" y="2005229"/>
                  </a:lnTo>
                  <a:lnTo>
                    <a:pt x="0" y="591433"/>
                  </a:lnTo>
                  <a:lnTo>
                    <a:pt x="0" y="632143"/>
                  </a:lnTo>
                  <a:lnTo>
                    <a:pt x="1372870" y="2005229"/>
                  </a:lnTo>
                  <a:close/>
                </a:path>
                <a:path w="2012950" h="2005330">
                  <a:moveTo>
                    <a:pt x="1286932" y="2005229"/>
                  </a:moveTo>
                  <a:lnTo>
                    <a:pt x="1327636" y="2005229"/>
                  </a:lnTo>
                  <a:lnTo>
                    <a:pt x="0" y="677384"/>
                  </a:lnTo>
                  <a:lnTo>
                    <a:pt x="0" y="718094"/>
                  </a:lnTo>
                  <a:lnTo>
                    <a:pt x="1286932" y="2005229"/>
                  </a:lnTo>
                  <a:close/>
                </a:path>
                <a:path w="2012950" h="2005330">
                  <a:moveTo>
                    <a:pt x="1200994" y="2005229"/>
                  </a:moveTo>
                  <a:lnTo>
                    <a:pt x="1241708" y="2005229"/>
                  </a:lnTo>
                  <a:lnTo>
                    <a:pt x="0" y="763325"/>
                  </a:lnTo>
                  <a:lnTo>
                    <a:pt x="0" y="804035"/>
                  </a:lnTo>
                  <a:lnTo>
                    <a:pt x="1200994" y="2005229"/>
                  </a:lnTo>
                  <a:close/>
                </a:path>
                <a:path w="2012950" h="2005330">
                  <a:moveTo>
                    <a:pt x="1116193" y="2005229"/>
                  </a:moveTo>
                  <a:lnTo>
                    <a:pt x="1156898" y="2005229"/>
                  </a:lnTo>
                  <a:lnTo>
                    <a:pt x="0" y="848148"/>
                  </a:lnTo>
                  <a:lnTo>
                    <a:pt x="0" y="889981"/>
                  </a:lnTo>
                  <a:lnTo>
                    <a:pt x="1116193" y="2005229"/>
                  </a:lnTo>
                  <a:close/>
                </a:path>
                <a:path w="2012950" h="2005330">
                  <a:moveTo>
                    <a:pt x="1030274" y="2005229"/>
                  </a:moveTo>
                  <a:lnTo>
                    <a:pt x="1070960" y="2005229"/>
                  </a:lnTo>
                  <a:lnTo>
                    <a:pt x="0" y="934108"/>
                  </a:lnTo>
                  <a:lnTo>
                    <a:pt x="0" y="974800"/>
                  </a:lnTo>
                  <a:lnTo>
                    <a:pt x="1030274" y="2005229"/>
                  </a:lnTo>
                  <a:close/>
                </a:path>
                <a:path w="2012950" h="2005330">
                  <a:moveTo>
                    <a:pt x="944299" y="2005229"/>
                  </a:moveTo>
                  <a:lnTo>
                    <a:pt x="985079" y="2005229"/>
                  </a:lnTo>
                  <a:lnTo>
                    <a:pt x="0" y="1020002"/>
                  </a:lnTo>
                  <a:lnTo>
                    <a:pt x="0" y="1060788"/>
                  </a:lnTo>
                  <a:lnTo>
                    <a:pt x="944299" y="2005229"/>
                  </a:lnTo>
                  <a:close/>
                </a:path>
                <a:path w="2012950" h="2005330">
                  <a:moveTo>
                    <a:pt x="859545" y="2005229"/>
                  </a:moveTo>
                  <a:lnTo>
                    <a:pt x="900231" y="2005229"/>
                  </a:lnTo>
                  <a:lnTo>
                    <a:pt x="0" y="1104863"/>
                  </a:lnTo>
                  <a:lnTo>
                    <a:pt x="0" y="1146675"/>
                  </a:lnTo>
                  <a:lnTo>
                    <a:pt x="859545" y="2005229"/>
                  </a:lnTo>
                  <a:close/>
                </a:path>
                <a:path w="2012950" h="2005330">
                  <a:moveTo>
                    <a:pt x="773570" y="2005229"/>
                  </a:moveTo>
                  <a:lnTo>
                    <a:pt x="814255" y="2005229"/>
                  </a:lnTo>
                  <a:lnTo>
                    <a:pt x="0" y="1190758"/>
                  </a:lnTo>
                  <a:lnTo>
                    <a:pt x="0" y="1232663"/>
                  </a:lnTo>
                  <a:lnTo>
                    <a:pt x="773570" y="2005229"/>
                  </a:lnTo>
                  <a:close/>
                </a:path>
                <a:path w="2012950" h="2005330">
                  <a:moveTo>
                    <a:pt x="687688" y="2005229"/>
                  </a:moveTo>
                  <a:lnTo>
                    <a:pt x="728374" y="2005229"/>
                  </a:lnTo>
                  <a:lnTo>
                    <a:pt x="0" y="1276745"/>
                  </a:lnTo>
                  <a:lnTo>
                    <a:pt x="0" y="1317437"/>
                  </a:lnTo>
                  <a:lnTo>
                    <a:pt x="687688" y="2005229"/>
                  </a:lnTo>
                  <a:close/>
                </a:path>
                <a:path w="2012950" h="2005330">
                  <a:moveTo>
                    <a:pt x="601713" y="2005229"/>
                  </a:moveTo>
                  <a:lnTo>
                    <a:pt x="642399" y="2005229"/>
                  </a:lnTo>
                  <a:lnTo>
                    <a:pt x="0" y="1362734"/>
                  </a:lnTo>
                  <a:lnTo>
                    <a:pt x="0" y="1403425"/>
                  </a:lnTo>
                  <a:lnTo>
                    <a:pt x="601713" y="2005229"/>
                  </a:lnTo>
                  <a:close/>
                </a:path>
                <a:path w="2012950" h="2005330">
                  <a:moveTo>
                    <a:pt x="516959" y="2005229"/>
                  </a:moveTo>
                  <a:lnTo>
                    <a:pt x="557645" y="2005229"/>
                  </a:lnTo>
                  <a:lnTo>
                    <a:pt x="0" y="1447500"/>
                  </a:lnTo>
                  <a:lnTo>
                    <a:pt x="0" y="1489308"/>
                  </a:lnTo>
                  <a:lnTo>
                    <a:pt x="516959" y="2005229"/>
                  </a:lnTo>
                  <a:close/>
                </a:path>
                <a:path w="2012950" h="2005330">
                  <a:moveTo>
                    <a:pt x="430984" y="2005229"/>
                  </a:moveTo>
                  <a:lnTo>
                    <a:pt x="471669" y="2005229"/>
                  </a:lnTo>
                  <a:lnTo>
                    <a:pt x="0" y="1534603"/>
                  </a:lnTo>
                  <a:lnTo>
                    <a:pt x="0" y="1574180"/>
                  </a:lnTo>
                  <a:lnTo>
                    <a:pt x="430984" y="2005229"/>
                  </a:lnTo>
                  <a:close/>
                </a:path>
                <a:path w="2012950" h="2005330">
                  <a:moveTo>
                    <a:pt x="345102" y="2005229"/>
                  </a:moveTo>
                  <a:lnTo>
                    <a:pt x="385788" y="2005229"/>
                  </a:lnTo>
                  <a:lnTo>
                    <a:pt x="0" y="1619383"/>
                  </a:lnTo>
                  <a:lnTo>
                    <a:pt x="0" y="1660074"/>
                  </a:lnTo>
                  <a:lnTo>
                    <a:pt x="345102" y="2005229"/>
                  </a:lnTo>
                  <a:close/>
                </a:path>
                <a:path w="2012950" h="2005330">
                  <a:moveTo>
                    <a:pt x="259127" y="2005229"/>
                  </a:moveTo>
                  <a:lnTo>
                    <a:pt x="299813" y="2005229"/>
                  </a:lnTo>
                  <a:lnTo>
                    <a:pt x="0" y="1705371"/>
                  </a:lnTo>
                  <a:lnTo>
                    <a:pt x="0" y="1746063"/>
                  </a:lnTo>
                  <a:lnTo>
                    <a:pt x="259127" y="2005229"/>
                  </a:lnTo>
                  <a:close/>
                </a:path>
                <a:path w="2012950" h="2005330">
                  <a:moveTo>
                    <a:pt x="174279" y="2005229"/>
                  </a:moveTo>
                  <a:lnTo>
                    <a:pt x="215059" y="2005229"/>
                  </a:lnTo>
                  <a:lnTo>
                    <a:pt x="0" y="1790138"/>
                  </a:lnTo>
                  <a:lnTo>
                    <a:pt x="0" y="1831925"/>
                  </a:lnTo>
                  <a:lnTo>
                    <a:pt x="174279" y="2005229"/>
                  </a:lnTo>
                  <a:close/>
                </a:path>
                <a:path w="2012950" h="2005330">
                  <a:moveTo>
                    <a:pt x="88398" y="2005229"/>
                  </a:moveTo>
                  <a:lnTo>
                    <a:pt x="129083" y="2005229"/>
                  </a:lnTo>
                  <a:lnTo>
                    <a:pt x="0" y="1876126"/>
                  </a:lnTo>
                  <a:lnTo>
                    <a:pt x="0" y="1916818"/>
                  </a:lnTo>
                  <a:lnTo>
                    <a:pt x="88398" y="2005229"/>
                  </a:lnTo>
                  <a:close/>
                </a:path>
                <a:path w="2012950" h="2005330">
                  <a:moveTo>
                    <a:pt x="2422" y="2005229"/>
                  </a:moveTo>
                  <a:lnTo>
                    <a:pt x="43202" y="2005229"/>
                  </a:lnTo>
                  <a:lnTo>
                    <a:pt x="0" y="1962020"/>
                  </a:lnTo>
                  <a:lnTo>
                    <a:pt x="0" y="2002806"/>
                  </a:lnTo>
                  <a:lnTo>
                    <a:pt x="2422" y="2005229"/>
                  </a:lnTo>
                  <a:close/>
                </a:path>
              </a:pathLst>
            </a:custGeom>
            <a:solidFill>
              <a:srgbClr val="948E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9967" y="6045707"/>
              <a:ext cx="2030095" cy="812800"/>
            </a:xfrm>
            <a:custGeom>
              <a:avLst/>
              <a:gdLst/>
              <a:ahLst/>
              <a:cxnLst/>
              <a:rect l="l" t="t" r="r" b="b"/>
              <a:pathLst>
                <a:path w="2030095" h="812800">
                  <a:moveTo>
                    <a:pt x="2029968" y="0"/>
                  </a:moveTo>
                  <a:lnTo>
                    <a:pt x="0" y="0"/>
                  </a:lnTo>
                  <a:lnTo>
                    <a:pt x="0" y="812291"/>
                  </a:lnTo>
                  <a:lnTo>
                    <a:pt x="2029968" y="812291"/>
                  </a:lnTo>
                  <a:lnTo>
                    <a:pt x="2029968" y="0"/>
                  </a:lnTo>
                  <a:close/>
                </a:path>
              </a:pathLst>
            </a:custGeom>
            <a:solidFill>
              <a:srgbClr val="EB0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893" y="4836005"/>
              <a:ext cx="2019300" cy="2016760"/>
            </a:xfrm>
            <a:custGeom>
              <a:avLst/>
              <a:gdLst/>
              <a:ahLst/>
              <a:cxnLst/>
              <a:rect l="l" t="t" r="r" b="b"/>
              <a:pathLst>
                <a:path w="2019300" h="2016759">
                  <a:moveTo>
                    <a:pt x="0" y="0"/>
                  </a:moveTo>
                  <a:lnTo>
                    <a:pt x="0" y="2016627"/>
                  </a:lnTo>
                  <a:lnTo>
                    <a:pt x="2018993" y="2016627"/>
                  </a:lnTo>
                  <a:lnTo>
                    <a:pt x="1989830" y="1987497"/>
                  </a:lnTo>
                  <a:lnTo>
                    <a:pt x="29163" y="1987497"/>
                  </a:lnTo>
                  <a:lnTo>
                    <a:pt x="29163" y="29129"/>
                  </a:lnTo>
                  <a:lnTo>
                    <a:pt x="0" y="0"/>
                  </a:lnTo>
                  <a:close/>
                </a:path>
                <a:path w="2019300" h="2016759">
                  <a:moveTo>
                    <a:pt x="60569" y="60500"/>
                  </a:moveTo>
                  <a:lnTo>
                    <a:pt x="60569" y="1956127"/>
                  </a:lnTo>
                  <a:lnTo>
                    <a:pt x="1957302" y="1956127"/>
                  </a:lnTo>
                  <a:lnTo>
                    <a:pt x="1929260" y="1926995"/>
                  </a:lnTo>
                  <a:lnTo>
                    <a:pt x="89731" y="1926995"/>
                  </a:lnTo>
                  <a:lnTo>
                    <a:pt x="89731" y="89629"/>
                  </a:lnTo>
                  <a:lnTo>
                    <a:pt x="60569" y="60500"/>
                  </a:lnTo>
                  <a:close/>
                </a:path>
                <a:path w="2019300" h="2016759">
                  <a:moveTo>
                    <a:pt x="121137" y="121000"/>
                  </a:moveTo>
                  <a:lnTo>
                    <a:pt x="122259" y="1894504"/>
                  </a:lnTo>
                  <a:lnTo>
                    <a:pt x="1897854" y="1894504"/>
                  </a:lnTo>
                  <a:lnTo>
                    <a:pt x="1868691" y="1865374"/>
                  </a:lnTo>
                  <a:lnTo>
                    <a:pt x="150300" y="1865374"/>
                  </a:lnTo>
                  <a:lnTo>
                    <a:pt x="150300" y="150130"/>
                  </a:lnTo>
                  <a:lnTo>
                    <a:pt x="121137" y="121000"/>
                  </a:lnTo>
                  <a:close/>
                </a:path>
                <a:path w="2019300" h="2016759">
                  <a:moveTo>
                    <a:pt x="182828" y="182620"/>
                  </a:moveTo>
                  <a:lnTo>
                    <a:pt x="182828" y="1834004"/>
                  </a:lnTo>
                  <a:lnTo>
                    <a:pt x="1836163" y="1834004"/>
                  </a:lnTo>
                  <a:lnTo>
                    <a:pt x="1807000" y="1804874"/>
                  </a:lnTo>
                  <a:lnTo>
                    <a:pt x="211991" y="1804874"/>
                  </a:lnTo>
                  <a:lnTo>
                    <a:pt x="211991" y="211750"/>
                  </a:lnTo>
                  <a:lnTo>
                    <a:pt x="182828" y="182620"/>
                  </a:lnTo>
                  <a:close/>
                </a:path>
                <a:path w="2019300" h="2016759">
                  <a:moveTo>
                    <a:pt x="242276" y="243120"/>
                  </a:moveTo>
                  <a:lnTo>
                    <a:pt x="242276" y="1773503"/>
                  </a:lnTo>
                  <a:lnTo>
                    <a:pt x="1774471" y="1773503"/>
                  </a:lnTo>
                  <a:lnTo>
                    <a:pt x="1745308" y="1744374"/>
                  </a:lnTo>
                  <a:lnTo>
                    <a:pt x="271439" y="1744374"/>
                  </a:lnTo>
                  <a:lnTo>
                    <a:pt x="271439" y="272250"/>
                  </a:lnTo>
                  <a:lnTo>
                    <a:pt x="242276" y="243120"/>
                  </a:lnTo>
                  <a:close/>
                </a:path>
                <a:path w="2019300" h="2016759">
                  <a:moveTo>
                    <a:pt x="305089" y="303621"/>
                  </a:moveTo>
                  <a:lnTo>
                    <a:pt x="305089" y="1711883"/>
                  </a:lnTo>
                  <a:lnTo>
                    <a:pt x="1715024" y="1711883"/>
                  </a:lnTo>
                  <a:lnTo>
                    <a:pt x="1685860" y="1682753"/>
                  </a:lnTo>
                  <a:lnTo>
                    <a:pt x="334252" y="1682753"/>
                  </a:lnTo>
                  <a:lnTo>
                    <a:pt x="334252" y="332750"/>
                  </a:lnTo>
                  <a:lnTo>
                    <a:pt x="305089" y="303621"/>
                  </a:lnTo>
                  <a:close/>
                </a:path>
                <a:path w="2019300" h="2016759">
                  <a:moveTo>
                    <a:pt x="365659" y="365241"/>
                  </a:moveTo>
                  <a:lnTo>
                    <a:pt x="365659" y="1651383"/>
                  </a:lnTo>
                  <a:lnTo>
                    <a:pt x="1653332" y="1651383"/>
                  </a:lnTo>
                  <a:lnTo>
                    <a:pt x="1624169" y="1622253"/>
                  </a:lnTo>
                  <a:lnTo>
                    <a:pt x="394822" y="1622253"/>
                  </a:lnTo>
                  <a:lnTo>
                    <a:pt x="394822" y="394371"/>
                  </a:lnTo>
                  <a:lnTo>
                    <a:pt x="365659" y="365241"/>
                  </a:lnTo>
                  <a:close/>
                </a:path>
                <a:path w="2019300" h="2016759">
                  <a:moveTo>
                    <a:pt x="426228" y="425741"/>
                  </a:moveTo>
                  <a:lnTo>
                    <a:pt x="426228" y="1590883"/>
                  </a:lnTo>
                  <a:lnTo>
                    <a:pt x="1592763" y="1590883"/>
                  </a:lnTo>
                  <a:lnTo>
                    <a:pt x="1563600" y="1561753"/>
                  </a:lnTo>
                  <a:lnTo>
                    <a:pt x="455391" y="1561753"/>
                  </a:lnTo>
                  <a:lnTo>
                    <a:pt x="455391" y="454871"/>
                  </a:lnTo>
                  <a:lnTo>
                    <a:pt x="426228" y="425741"/>
                  </a:lnTo>
                  <a:close/>
                </a:path>
                <a:path w="2019300" h="2016759">
                  <a:moveTo>
                    <a:pt x="487919" y="487362"/>
                  </a:moveTo>
                  <a:lnTo>
                    <a:pt x="487919" y="1530383"/>
                  </a:lnTo>
                  <a:lnTo>
                    <a:pt x="1532193" y="1530383"/>
                  </a:lnTo>
                  <a:lnTo>
                    <a:pt x="1503030" y="1501253"/>
                  </a:lnTo>
                  <a:lnTo>
                    <a:pt x="515961" y="1501253"/>
                  </a:lnTo>
                  <a:lnTo>
                    <a:pt x="515961" y="515371"/>
                  </a:lnTo>
                  <a:lnTo>
                    <a:pt x="487919" y="487362"/>
                  </a:lnTo>
                  <a:close/>
                </a:path>
                <a:path w="2019300" h="2016759">
                  <a:moveTo>
                    <a:pt x="548489" y="547862"/>
                  </a:moveTo>
                  <a:lnTo>
                    <a:pt x="548489" y="1468762"/>
                  </a:lnTo>
                  <a:lnTo>
                    <a:pt x="1470502" y="1468762"/>
                  </a:lnTo>
                  <a:lnTo>
                    <a:pt x="1441339" y="1439632"/>
                  </a:lnTo>
                  <a:lnTo>
                    <a:pt x="577652" y="1439632"/>
                  </a:lnTo>
                  <a:lnTo>
                    <a:pt x="577652" y="576992"/>
                  </a:lnTo>
                  <a:lnTo>
                    <a:pt x="548489" y="547862"/>
                  </a:lnTo>
                  <a:close/>
                </a:path>
                <a:path w="2019300" h="2016759">
                  <a:moveTo>
                    <a:pt x="609059" y="608362"/>
                  </a:moveTo>
                  <a:lnTo>
                    <a:pt x="609059" y="1408262"/>
                  </a:lnTo>
                  <a:lnTo>
                    <a:pt x="1408811" y="1408262"/>
                  </a:lnTo>
                  <a:lnTo>
                    <a:pt x="1379648" y="1379132"/>
                  </a:lnTo>
                  <a:lnTo>
                    <a:pt x="638222" y="1379132"/>
                  </a:lnTo>
                  <a:lnTo>
                    <a:pt x="638222" y="637492"/>
                  </a:lnTo>
                  <a:lnTo>
                    <a:pt x="609059" y="608362"/>
                  </a:lnTo>
                  <a:close/>
                </a:path>
                <a:path w="2019300" h="2016759">
                  <a:moveTo>
                    <a:pt x="670750" y="669983"/>
                  </a:moveTo>
                  <a:lnTo>
                    <a:pt x="670750" y="1347762"/>
                  </a:lnTo>
                  <a:lnTo>
                    <a:pt x="1349363" y="1347762"/>
                  </a:lnTo>
                  <a:lnTo>
                    <a:pt x="1320200" y="1318632"/>
                  </a:lnTo>
                  <a:lnTo>
                    <a:pt x="699913" y="1318632"/>
                  </a:lnTo>
                  <a:lnTo>
                    <a:pt x="699913" y="699112"/>
                  </a:lnTo>
                  <a:lnTo>
                    <a:pt x="670750" y="669983"/>
                  </a:lnTo>
                  <a:close/>
                </a:path>
                <a:path w="2019300" h="2016759">
                  <a:moveTo>
                    <a:pt x="731319" y="730483"/>
                  </a:moveTo>
                  <a:lnTo>
                    <a:pt x="731319" y="1286141"/>
                  </a:lnTo>
                  <a:lnTo>
                    <a:pt x="1287672" y="1286141"/>
                  </a:lnTo>
                  <a:lnTo>
                    <a:pt x="1258508" y="1257011"/>
                  </a:lnTo>
                  <a:lnTo>
                    <a:pt x="760483" y="1257011"/>
                  </a:lnTo>
                  <a:lnTo>
                    <a:pt x="760483" y="759612"/>
                  </a:lnTo>
                  <a:lnTo>
                    <a:pt x="731319" y="730483"/>
                  </a:lnTo>
                  <a:close/>
                </a:path>
                <a:path w="2019300" h="2016759">
                  <a:moveTo>
                    <a:pt x="791889" y="790983"/>
                  </a:moveTo>
                  <a:lnTo>
                    <a:pt x="791889" y="1225641"/>
                  </a:lnTo>
                  <a:lnTo>
                    <a:pt x="1225980" y="1225641"/>
                  </a:lnTo>
                  <a:lnTo>
                    <a:pt x="1196817" y="1196511"/>
                  </a:lnTo>
                  <a:lnTo>
                    <a:pt x="821052" y="1196511"/>
                  </a:lnTo>
                  <a:lnTo>
                    <a:pt x="821052" y="820113"/>
                  </a:lnTo>
                  <a:lnTo>
                    <a:pt x="791889" y="790983"/>
                  </a:lnTo>
                  <a:close/>
                </a:path>
                <a:path w="2019300" h="2016759">
                  <a:moveTo>
                    <a:pt x="853580" y="852603"/>
                  </a:moveTo>
                  <a:lnTo>
                    <a:pt x="853580" y="1165141"/>
                  </a:lnTo>
                  <a:lnTo>
                    <a:pt x="1166532" y="1165141"/>
                  </a:lnTo>
                  <a:lnTo>
                    <a:pt x="1137369" y="1136011"/>
                  </a:lnTo>
                  <a:lnTo>
                    <a:pt x="881622" y="1136011"/>
                  </a:lnTo>
                  <a:lnTo>
                    <a:pt x="881622" y="880613"/>
                  </a:lnTo>
                  <a:lnTo>
                    <a:pt x="853580" y="852603"/>
                  </a:lnTo>
                  <a:close/>
                </a:path>
                <a:path w="2019300" h="2016759">
                  <a:moveTo>
                    <a:pt x="914150" y="913104"/>
                  </a:moveTo>
                  <a:lnTo>
                    <a:pt x="914150" y="1103520"/>
                  </a:lnTo>
                  <a:lnTo>
                    <a:pt x="1104841" y="1103520"/>
                  </a:lnTo>
                  <a:lnTo>
                    <a:pt x="1075678" y="1074437"/>
                  </a:lnTo>
                  <a:lnTo>
                    <a:pt x="943322" y="1074437"/>
                  </a:lnTo>
                  <a:lnTo>
                    <a:pt x="943322" y="942233"/>
                  </a:lnTo>
                  <a:lnTo>
                    <a:pt x="914150" y="913104"/>
                  </a:lnTo>
                  <a:close/>
                </a:path>
                <a:path w="2019300" h="2016759">
                  <a:moveTo>
                    <a:pt x="974729" y="973604"/>
                  </a:moveTo>
                  <a:lnTo>
                    <a:pt x="974729" y="1041947"/>
                  </a:lnTo>
                  <a:lnTo>
                    <a:pt x="1044272" y="1041947"/>
                  </a:lnTo>
                  <a:lnTo>
                    <a:pt x="1015108" y="1013937"/>
                  </a:lnTo>
                  <a:lnTo>
                    <a:pt x="1003892" y="1013937"/>
                  </a:lnTo>
                  <a:lnTo>
                    <a:pt x="1003892" y="1002733"/>
                  </a:lnTo>
                  <a:lnTo>
                    <a:pt x="974729" y="973604"/>
                  </a:lnTo>
                  <a:close/>
                </a:path>
              </a:pathLst>
            </a:custGeom>
            <a:solidFill>
              <a:srgbClr val="5720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2001011"/>
              <a:ext cx="2022475" cy="2030095"/>
            </a:xfrm>
            <a:custGeom>
              <a:avLst/>
              <a:gdLst/>
              <a:ahLst/>
              <a:cxnLst/>
              <a:rect l="l" t="t" r="r" b="b"/>
              <a:pathLst>
                <a:path w="2022475" h="2030095">
                  <a:moveTo>
                    <a:pt x="2022347" y="0"/>
                  </a:moveTo>
                  <a:lnTo>
                    <a:pt x="0" y="0"/>
                  </a:lnTo>
                  <a:lnTo>
                    <a:pt x="0" y="2029968"/>
                  </a:lnTo>
                  <a:lnTo>
                    <a:pt x="2022347" y="2029968"/>
                  </a:lnTo>
                  <a:lnTo>
                    <a:pt x="2022347" y="0"/>
                  </a:lnTo>
                  <a:close/>
                </a:path>
              </a:pathLst>
            </a:custGeom>
            <a:solidFill>
              <a:srgbClr val="385E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646" y="2088133"/>
              <a:ext cx="1945640" cy="194563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4052316"/>
              <a:ext cx="2030095" cy="822960"/>
            </a:xfrm>
            <a:custGeom>
              <a:avLst/>
              <a:gdLst/>
              <a:ahLst/>
              <a:cxnLst/>
              <a:rect l="l" t="t" r="r" b="b"/>
              <a:pathLst>
                <a:path w="2030095" h="822960">
                  <a:moveTo>
                    <a:pt x="2029968" y="0"/>
                  </a:moveTo>
                  <a:lnTo>
                    <a:pt x="0" y="0"/>
                  </a:lnTo>
                  <a:lnTo>
                    <a:pt x="0" y="822960"/>
                  </a:lnTo>
                  <a:lnTo>
                    <a:pt x="2029968" y="822960"/>
                  </a:lnTo>
                  <a:lnTo>
                    <a:pt x="2029968" y="0"/>
                  </a:lnTo>
                  <a:close/>
                </a:path>
              </a:pathLst>
            </a:custGeom>
            <a:solidFill>
              <a:srgbClr val="948E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2000232"/>
              <a:ext cx="981710" cy="2028825"/>
            </a:xfrm>
            <a:custGeom>
              <a:avLst/>
              <a:gdLst/>
              <a:ahLst/>
              <a:cxnLst/>
              <a:rect l="l" t="t" r="r" b="b"/>
              <a:pathLst>
                <a:path w="981710" h="2028825">
                  <a:moveTo>
                    <a:pt x="0" y="0"/>
                  </a:moveTo>
                  <a:lnTo>
                    <a:pt x="0" y="2028479"/>
                  </a:lnTo>
                  <a:lnTo>
                    <a:pt x="15569" y="2028119"/>
                  </a:lnTo>
                  <a:lnTo>
                    <a:pt x="62716" y="2024837"/>
                  </a:lnTo>
                  <a:lnTo>
                    <a:pt x="109246" y="2019427"/>
                  </a:lnTo>
                  <a:lnTo>
                    <a:pt x="155111" y="2011938"/>
                  </a:lnTo>
                  <a:lnTo>
                    <a:pt x="200263" y="2002418"/>
                  </a:lnTo>
                  <a:lnTo>
                    <a:pt x="244651" y="1990916"/>
                  </a:lnTo>
                  <a:lnTo>
                    <a:pt x="288229" y="1977480"/>
                  </a:lnTo>
                  <a:lnTo>
                    <a:pt x="330947" y="1962161"/>
                  </a:lnTo>
                  <a:lnTo>
                    <a:pt x="372756" y="1945005"/>
                  </a:lnTo>
                  <a:lnTo>
                    <a:pt x="413609" y="1926062"/>
                  </a:lnTo>
                  <a:lnTo>
                    <a:pt x="453455" y="1905381"/>
                  </a:lnTo>
                  <a:lnTo>
                    <a:pt x="492247" y="1883011"/>
                  </a:lnTo>
                  <a:lnTo>
                    <a:pt x="529935" y="1858999"/>
                  </a:lnTo>
                  <a:lnTo>
                    <a:pt x="566472" y="1833395"/>
                  </a:lnTo>
                  <a:lnTo>
                    <a:pt x="601808" y="1806248"/>
                  </a:lnTo>
                  <a:lnTo>
                    <a:pt x="635895" y="1777607"/>
                  </a:lnTo>
                  <a:lnTo>
                    <a:pt x="668684" y="1747519"/>
                  </a:lnTo>
                  <a:lnTo>
                    <a:pt x="700127" y="1716034"/>
                  </a:lnTo>
                  <a:lnTo>
                    <a:pt x="730174" y="1683201"/>
                  </a:lnTo>
                  <a:lnTo>
                    <a:pt x="758777" y="1649067"/>
                  </a:lnTo>
                  <a:lnTo>
                    <a:pt x="785888" y="1613683"/>
                  </a:lnTo>
                  <a:lnTo>
                    <a:pt x="811457" y="1577097"/>
                  </a:lnTo>
                  <a:lnTo>
                    <a:pt x="835437" y="1539357"/>
                  </a:lnTo>
                  <a:lnTo>
                    <a:pt x="857778" y="1500512"/>
                  </a:lnTo>
                  <a:lnTo>
                    <a:pt x="878431" y="1460611"/>
                  </a:lnTo>
                  <a:lnTo>
                    <a:pt x="897349" y="1419703"/>
                  </a:lnTo>
                  <a:lnTo>
                    <a:pt x="914482" y="1377836"/>
                  </a:lnTo>
                  <a:lnTo>
                    <a:pt x="929781" y="1335060"/>
                  </a:lnTo>
                  <a:lnTo>
                    <a:pt x="943199" y="1291422"/>
                  </a:lnTo>
                  <a:lnTo>
                    <a:pt x="954685" y="1246971"/>
                  </a:lnTo>
                  <a:lnTo>
                    <a:pt x="964193" y="1201757"/>
                  </a:lnTo>
                  <a:lnTo>
                    <a:pt x="971672" y="1155828"/>
                  </a:lnTo>
                  <a:lnTo>
                    <a:pt x="977075" y="1109233"/>
                  </a:lnTo>
                  <a:lnTo>
                    <a:pt x="980352" y="1062021"/>
                  </a:lnTo>
                  <a:lnTo>
                    <a:pt x="981456" y="1014239"/>
                  </a:lnTo>
                  <a:lnTo>
                    <a:pt x="980352" y="966458"/>
                  </a:lnTo>
                  <a:lnTo>
                    <a:pt x="977075" y="919245"/>
                  </a:lnTo>
                  <a:lnTo>
                    <a:pt x="971672" y="872650"/>
                  </a:lnTo>
                  <a:lnTo>
                    <a:pt x="964193" y="826721"/>
                  </a:lnTo>
                  <a:lnTo>
                    <a:pt x="954685" y="781507"/>
                  </a:lnTo>
                  <a:lnTo>
                    <a:pt x="943199" y="737057"/>
                  </a:lnTo>
                  <a:lnTo>
                    <a:pt x="929781" y="693419"/>
                  </a:lnTo>
                  <a:lnTo>
                    <a:pt x="914482" y="650642"/>
                  </a:lnTo>
                  <a:lnTo>
                    <a:pt x="897349" y="608775"/>
                  </a:lnTo>
                  <a:lnTo>
                    <a:pt x="878431" y="567867"/>
                  </a:lnTo>
                  <a:lnTo>
                    <a:pt x="857778" y="527966"/>
                  </a:lnTo>
                  <a:lnTo>
                    <a:pt x="835437" y="489122"/>
                  </a:lnTo>
                  <a:lnTo>
                    <a:pt x="811457" y="451382"/>
                  </a:lnTo>
                  <a:lnTo>
                    <a:pt x="785888" y="414795"/>
                  </a:lnTo>
                  <a:lnTo>
                    <a:pt x="758777" y="379411"/>
                  </a:lnTo>
                  <a:lnTo>
                    <a:pt x="730174" y="345278"/>
                  </a:lnTo>
                  <a:lnTo>
                    <a:pt x="700127" y="312445"/>
                  </a:lnTo>
                  <a:lnTo>
                    <a:pt x="668684" y="280960"/>
                  </a:lnTo>
                  <a:lnTo>
                    <a:pt x="635895" y="250872"/>
                  </a:lnTo>
                  <a:lnTo>
                    <a:pt x="601808" y="222230"/>
                  </a:lnTo>
                  <a:lnTo>
                    <a:pt x="566472" y="195083"/>
                  </a:lnTo>
                  <a:lnTo>
                    <a:pt x="529935" y="169480"/>
                  </a:lnTo>
                  <a:lnTo>
                    <a:pt x="492247" y="145468"/>
                  </a:lnTo>
                  <a:lnTo>
                    <a:pt x="453455" y="123097"/>
                  </a:lnTo>
                  <a:lnTo>
                    <a:pt x="413609" y="102416"/>
                  </a:lnTo>
                  <a:lnTo>
                    <a:pt x="372756" y="83474"/>
                  </a:lnTo>
                  <a:lnTo>
                    <a:pt x="330947" y="66318"/>
                  </a:lnTo>
                  <a:lnTo>
                    <a:pt x="288229" y="50998"/>
                  </a:lnTo>
                  <a:lnTo>
                    <a:pt x="244651" y="37563"/>
                  </a:lnTo>
                  <a:lnTo>
                    <a:pt x="200263" y="26061"/>
                  </a:lnTo>
                  <a:lnTo>
                    <a:pt x="155111" y="16541"/>
                  </a:lnTo>
                  <a:lnTo>
                    <a:pt x="109246" y="9051"/>
                  </a:lnTo>
                  <a:lnTo>
                    <a:pt x="62716" y="3642"/>
                  </a:lnTo>
                  <a:lnTo>
                    <a:pt x="15569" y="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990344"/>
              <a:ext cx="2985135" cy="38735"/>
            </a:xfrm>
            <a:custGeom>
              <a:avLst/>
              <a:gdLst/>
              <a:ahLst/>
              <a:cxnLst/>
              <a:rect l="l" t="t" r="r" b="b"/>
              <a:pathLst>
                <a:path w="2985135" h="38735">
                  <a:moveTo>
                    <a:pt x="2984754" y="0"/>
                  </a:moveTo>
                  <a:lnTo>
                    <a:pt x="0" y="0"/>
                  </a:lnTo>
                  <a:lnTo>
                    <a:pt x="0" y="38226"/>
                  </a:lnTo>
                  <a:lnTo>
                    <a:pt x="2984754" y="38226"/>
                  </a:lnTo>
                  <a:lnTo>
                    <a:pt x="2984754" y="0"/>
                  </a:lnTo>
                  <a:close/>
                </a:path>
              </a:pathLst>
            </a:custGeom>
            <a:solidFill>
              <a:srgbClr val="F8E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23032" y="1871472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19" h="274319">
                  <a:moveTo>
                    <a:pt x="137160" y="0"/>
                  </a:moveTo>
                  <a:lnTo>
                    <a:pt x="93829" y="6998"/>
                  </a:lnTo>
                  <a:lnTo>
                    <a:pt x="56180" y="26481"/>
                  </a:lnTo>
                  <a:lnTo>
                    <a:pt x="26481" y="56180"/>
                  </a:lnTo>
                  <a:lnTo>
                    <a:pt x="6998" y="93829"/>
                  </a:lnTo>
                  <a:lnTo>
                    <a:pt x="0" y="137160"/>
                  </a:lnTo>
                  <a:lnTo>
                    <a:pt x="6998" y="180490"/>
                  </a:lnTo>
                  <a:lnTo>
                    <a:pt x="26481" y="218139"/>
                  </a:lnTo>
                  <a:lnTo>
                    <a:pt x="56180" y="247838"/>
                  </a:lnTo>
                  <a:lnTo>
                    <a:pt x="93829" y="267321"/>
                  </a:lnTo>
                  <a:lnTo>
                    <a:pt x="137160" y="274319"/>
                  </a:lnTo>
                  <a:lnTo>
                    <a:pt x="180490" y="267321"/>
                  </a:lnTo>
                  <a:lnTo>
                    <a:pt x="218139" y="247838"/>
                  </a:lnTo>
                  <a:lnTo>
                    <a:pt x="247838" y="218139"/>
                  </a:lnTo>
                  <a:lnTo>
                    <a:pt x="267321" y="180490"/>
                  </a:lnTo>
                  <a:lnTo>
                    <a:pt x="274319" y="137160"/>
                  </a:lnTo>
                  <a:lnTo>
                    <a:pt x="267321" y="93829"/>
                  </a:lnTo>
                  <a:lnTo>
                    <a:pt x="247838" y="56180"/>
                  </a:lnTo>
                  <a:lnTo>
                    <a:pt x="218139" y="26481"/>
                  </a:lnTo>
                  <a:lnTo>
                    <a:pt x="180490" y="6998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F8E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018659" y="837438"/>
            <a:ext cx="45688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>
                <a:solidFill>
                  <a:srgbClr val="F8EFE2"/>
                </a:solidFill>
              </a:rPr>
              <a:t>D</a:t>
            </a:r>
            <a:r>
              <a:rPr spc="-65" dirty="0">
                <a:solidFill>
                  <a:srgbClr val="F8EFE2"/>
                </a:solidFill>
              </a:rPr>
              <a:t>A</a:t>
            </a:r>
            <a:r>
              <a:rPr spc="-409" dirty="0">
                <a:solidFill>
                  <a:srgbClr val="F8EFE2"/>
                </a:solidFill>
              </a:rPr>
              <a:t>T</a:t>
            </a:r>
            <a:r>
              <a:rPr spc="195" dirty="0">
                <a:solidFill>
                  <a:srgbClr val="F8EFE2"/>
                </a:solidFill>
              </a:rPr>
              <a:t>A</a:t>
            </a:r>
            <a:r>
              <a:rPr spc="-270" dirty="0">
                <a:solidFill>
                  <a:srgbClr val="F8EFE2"/>
                </a:solidFill>
              </a:rPr>
              <a:t> </a:t>
            </a:r>
            <a:r>
              <a:rPr spc="110" dirty="0">
                <a:solidFill>
                  <a:srgbClr val="F8EFE2"/>
                </a:solidFill>
              </a:rPr>
              <a:t>C</a:t>
            </a:r>
            <a:r>
              <a:rPr spc="-70" dirty="0">
                <a:solidFill>
                  <a:srgbClr val="F8EFE2"/>
                </a:solidFill>
              </a:rPr>
              <a:t>LEANING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734305" y="2592070"/>
            <a:ext cx="22542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solidFill>
                  <a:srgbClr val="F8EFE2"/>
                </a:solidFill>
                <a:latin typeface="Tahoma"/>
                <a:cs typeface="Tahoma"/>
              </a:rPr>
              <a:t>EXP</a:t>
            </a:r>
            <a:r>
              <a:rPr sz="2000" b="1" spc="-85" dirty="0">
                <a:solidFill>
                  <a:srgbClr val="F8EFE2"/>
                </a:solidFill>
                <a:latin typeface="Tahoma"/>
                <a:cs typeface="Tahoma"/>
              </a:rPr>
              <a:t>L</a:t>
            </a:r>
            <a:r>
              <a:rPr sz="2000" b="1" spc="15" dirty="0">
                <a:solidFill>
                  <a:srgbClr val="F8EFE2"/>
                </a:solidFill>
                <a:latin typeface="Tahoma"/>
                <a:cs typeface="Tahoma"/>
              </a:rPr>
              <a:t>O</a:t>
            </a:r>
            <a:r>
              <a:rPr sz="2000" b="1" spc="20" dirty="0">
                <a:solidFill>
                  <a:srgbClr val="F8EFE2"/>
                </a:solidFill>
                <a:latin typeface="Tahoma"/>
                <a:cs typeface="Tahoma"/>
              </a:rPr>
              <a:t>R</a:t>
            </a:r>
            <a:r>
              <a:rPr sz="2000" b="1" spc="-80" dirty="0">
                <a:solidFill>
                  <a:srgbClr val="F8EFE2"/>
                </a:solidFill>
                <a:latin typeface="Tahoma"/>
                <a:cs typeface="Tahoma"/>
              </a:rPr>
              <a:t>ING</a:t>
            </a:r>
            <a:r>
              <a:rPr sz="2000" b="1" spc="-105" dirty="0">
                <a:solidFill>
                  <a:srgbClr val="F8EFE2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F8EFE2"/>
                </a:solidFill>
                <a:latin typeface="Tahoma"/>
                <a:cs typeface="Tahoma"/>
              </a:rPr>
              <a:t>D</a:t>
            </a:r>
            <a:r>
              <a:rPr sz="2000" b="1" spc="-25" dirty="0">
                <a:solidFill>
                  <a:srgbClr val="F8EFE2"/>
                </a:solidFill>
                <a:latin typeface="Tahoma"/>
                <a:cs typeface="Tahoma"/>
              </a:rPr>
              <a:t>A</a:t>
            </a:r>
            <a:r>
              <a:rPr sz="2000" b="1" spc="-185" dirty="0">
                <a:solidFill>
                  <a:srgbClr val="F8EFE2"/>
                </a:solidFill>
                <a:latin typeface="Tahoma"/>
                <a:cs typeface="Tahoma"/>
              </a:rPr>
              <a:t>T</a:t>
            </a:r>
            <a:r>
              <a:rPr sz="2000" b="1" spc="90" dirty="0">
                <a:solidFill>
                  <a:srgbClr val="F8EFE2"/>
                </a:solidFill>
                <a:latin typeface="Tahoma"/>
                <a:cs typeface="Tahoma"/>
              </a:rPr>
              <a:t>A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94445" y="2592069"/>
            <a:ext cx="20942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solidFill>
                  <a:srgbClr val="F8EFE2"/>
                </a:solidFill>
                <a:latin typeface="Tahoma"/>
                <a:cs typeface="Tahoma"/>
              </a:rPr>
              <a:t>CLEANING</a:t>
            </a:r>
            <a:r>
              <a:rPr sz="2000" b="1" spc="-125" dirty="0">
                <a:solidFill>
                  <a:srgbClr val="F8EFE2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F8EFE2"/>
                </a:solidFill>
                <a:latin typeface="Tahoma"/>
                <a:cs typeface="Tahoma"/>
              </a:rPr>
              <a:t>D</a:t>
            </a:r>
            <a:r>
              <a:rPr sz="2000" b="1" spc="-30" dirty="0">
                <a:solidFill>
                  <a:srgbClr val="F8EFE2"/>
                </a:solidFill>
                <a:latin typeface="Tahoma"/>
                <a:cs typeface="Tahoma"/>
              </a:rPr>
              <a:t>A</a:t>
            </a:r>
            <a:r>
              <a:rPr sz="2000" b="1" spc="-190" dirty="0">
                <a:solidFill>
                  <a:srgbClr val="F8EFE2"/>
                </a:solidFill>
                <a:latin typeface="Tahoma"/>
                <a:cs typeface="Tahoma"/>
              </a:rPr>
              <a:t>T</a:t>
            </a:r>
            <a:r>
              <a:rPr sz="2000" b="1" spc="90" dirty="0">
                <a:solidFill>
                  <a:srgbClr val="F8EFE2"/>
                </a:solidFill>
                <a:latin typeface="Tahoma"/>
                <a:cs typeface="Tahoma"/>
              </a:rPr>
              <a:t>A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31757" y="3543427"/>
            <a:ext cx="2522220" cy="55207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 algn="ctr">
              <a:lnSpc>
                <a:spcPct val="75000"/>
              </a:lnSpc>
              <a:spcBef>
                <a:spcPts val="705"/>
              </a:spcBef>
            </a:pPr>
            <a:r>
              <a:rPr sz="2000" spc="35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By</a:t>
            </a:r>
            <a:r>
              <a:rPr sz="2000" spc="-135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000" spc="-35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Replacing Null with empty string value</a:t>
            </a:r>
            <a:endParaRPr sz="2000" dirty="0">
              <a:latin typeface="Trebuchet MS" panose="020B0603020202020204" pitchFamily="34" charset="0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402948" y="6445402"/>
            <a:ext cx="990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3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91830" y="4457827"/>
            <a:ext cx="329946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ts val="2100"/>
              </a:lnSpc>
              <a:spcBef>
                <a:spcPts val="100"/>
              </a:spcBef>
            </a:pPr>
            <a:r>
              <a:rPr lang="en-US" sz="2000" spc="35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Before</a:t>
            </a:r>
            <a:r>
              <a:rPr lang="en-US" sz="2000" spc="45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 :</a:t>
            </a:r>
            <a:endParaRPr lang="en-US" sz="2000" dirty="0">
              <a:latin typeface="Trebuchet MS" panose="020B0603020202020204" pitchFamily="34" charset="0"/>
              <a:cs typeface="Tahoma"/>
            </a:endParaRPr>
          </a:p>
          <a:p>
            <a:pPr marL="68580" algn="ctr">
              <a:lnSpc>
                <a:spcPts val="2100"/>
              </a:lnSpc>
            </a:pPr>
            <a:r>
              <a:rPr lang="en-US" sz="2000" spc="-40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R</a:t>
            </a:r>
            <a:r>
              <a:rPr lang="en-US" sz="2000" spc="70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ows</a:t>
            </a:r>
            <a:r>
              <a:rPr lang="en-US" sz="2000" spc="-120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000" spc="70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9974</a:t>
            </a:r>
            <a:r>
              <a:rPr lang="en-US" sz="2000" spc="-135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000" spc="-90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, </a:t>
            </a:r>
            <a:r>
              <a:rPr lang="en-US" sz="2000" spc="60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Columns</a:t>
            </a:r>
            <a:r>
              <a:rPr lang="en-US" sz="2000" spc="-135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000" spc="70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8</a:t>
            </a:r>
            <a:endParaRPr lang="en-US" sz="2000" dirty="0">
              <a:latin typeface="Trebuchet MS" panose="020B0603020202020204" pitchFamily="34" charset="0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34400" y="5296280"/>
            <a:ext cx="2841751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ts val="2100"/>
              </a:lnSpc>
              <a:spcBef>
                <a:spcPts val="100"/>
              </a:spcBef>
            </a:pPr>
            <a:r>
              <a:rPr lang="en-US" sz="2000" spc="35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After</a:t>
            </a:r>
            <a:r>
              <a:rPr lang="en-US" sz="2000" spc="45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 :</a:t>
            </a:r>
            <a:endParaRPr lang="en-US" sz="2000" dirty="0">
              <a:latin typeface="Trebuchet MS" panose="020B0603020202020204" pitchFamily="34" charset="0"/>
              <a:cs typeface="Tahoma"/>
            </a:endParaRPr>
          </a:p>
          <a:p>
            <a:pPr marL="68580" algn="ctr">
              <a:lnSpc>
                <a:spcPts val="2100"/>
              </a:lnSpc>
            </a:pPr>
            <a:r>
              <a:rPr lang="en-US" sz="2000" spc="-40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R</a:t>
            </a:r>
            <a:r>
              <a:rPr lang="en-US" sz="2000" spc="70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ows</a:t>
            </a:r>
            <a:r>
              <a:rPr lang="en-US" sz="2000" spc="-120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000" spc="70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9974</a:t>
            </a:r>
            <a:r>
              <a:rPr lang="en-US" sz="2000" spc="-135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000" spc="-90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,  </a:t>
            </a:r>
            <a:r>
              <a:rPr lang="en-US" sz="2000" spc="60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Columns</a:t>
            </a:r>
            <a:r>
              <a:rPr lang="en-US" sz="2000" spc="-135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000" spc="70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7</a:t>
            </a:r>
            <a:endParaRPr lang="en-US" sz="2000" dirty="0">
              <a:latin typeface="Trebuchet MS" panose="020B0603020202020204" pitchFamily="34" charset="0"/>
              <a:cs typeface="Tahoma"/>
            </a:endParaRPr>
          </a:p>
        </p:txBody>
      </p:sp>
      <p:sp>
        <p:nvSpPr>
          <p:cNvPr id="28" name="object 31">
            <a:extLst>
              <a:ext uri="{FF2B5EF4-FFF2-40B4-BE49-F238E27FC236}">
                <a16:creationId xmlns:a16="http://schemas.microsoft.com/office/drawing/2014/main" id="{27E2D6A4-5F59-4E78-B6F2-F927313A4012}"/>
              </a:ext>
            </a:extLst>
          </p:cNvPr>
          <p:cNvSpPr txBox="1"/>
          <p:nvPr/>
        </p:nvSpPr>
        <p:spPr>
          <a:xfrm>
            <a:off x="5017134" y="6446450"/>
            <a:ext cx="697866" cy="16158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sz="1000" spc="25" dirty="0">
                <a:solidFill>
                  <a:srgbClr val="F8EFE2"/>
                </a:solidFill>
                <a:latin typeface="Tahoma"/>
                <a:cs typeface="Tahoma"/>
              </a:rPr>
              <a:t>2 Dec 2021</a:t>
            </a:r>
            <a:endParaRPr sz="1000" dirty="0">
              <a:solidFill>
                <a:srgbClr val="F8EFE2"/>
              </a:solidFill>
              <a:latin typeface="Tahoma"/>
              <a:cs typeface="Tahoma"/>
            </a:endParaRPr>
          </a:p>
        </p:txBody>
      </p:sp>
      <p:sp>
        <p:nvSpPr>
          <p:cNvPr id="31" name="object 20">
            <a:extLst>
              <a:ext uri="{FF2B5EF4-FFF2-40B4-BE49-F238E27FC236}">
                <a16:creationId xmlns:a16="http://schemas.microsoft.com/office/drawing/2014/main" id="{F0413151-643A-4C84-9810-068DB6E66661}"/>
              </a:ext>
            </a:extLst>
          </p:cNvPr>
          <p:cNvSpPr txBox="1"/>
          <p:nvPr/>
        </p:nvSpPr>
        <p:spPr>
          <a:xfrm>
            <a:off x="4581841" y="3561841"/>
            <a:ext cx="2652395" cy="55265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 algn="l">
              <a:lnSpc>
                <a:spcPct val="75000"/>
              </a:lnSpc>
              <a:spcBef>
                <a:spcPts val="700"/>
              </a:spcBef>
            </a:pPr>
            <a:r>
              <a:rPr lang="en-US" sz="2000" spc="65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Nulls found in details feature</a:t>
            </a:r>
            <a:endParaRPr sz="2000" dirty="0">
              <a:latin typeface="Trebuchet MS" panose="020B0603020202020204" pitchFamily="34" charset="0"/>
              <a:cs typeface="Tahoma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CBA11C20-D0BD-43DD-A0C0-1DF236FB44B0}"/>
              </a:ext>
            </a:extLst>
          </p:cNvPr>
          <p:cNvSpPr txBox="1"/>
          <p:nvPr/>
        </p:nvSpPr>
        <p:spPr>
          <a:xfrm>
            <a:off x="4701412" y="4477149"/>
            <a:ext cx="2652395" cy="160422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 algn="l" rtl="0">
              <a:lnSpc>
                <a:spcPct val="75000"/>
              </a:lnSpc>
              <a:spcBef>
                <a:spcPts val="700"/>
              </a:spcBef>
            </a:pPr>
            <a:r>
              <a:rPr lang="en-US" sz="2000" spc="65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Outliers found in</a:t>
            </a:r>
          </a:p>
          <a:p>
            <a:pPr marL="355600" marR="5080" indent="-342900" algn="l" rtl="0">
              <a:lnSpc>
                <a:spcPct val="7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spc="65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Bedrooms</a:t>
            </a:r>
          </a:p>
          <a:p>
            <a:pPr marL="355600" marR="5080" indent="-342900" algn="l" rtl="0">
              <a:lnSpc>
                <a:spcPct val="7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spc="65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Bathrooms</a:t>
            </a:r>
          </a:p>
          <a:p>
            <a:pPr marL="355600" marR="5080" indent="-342900" algn="l" rtl="0">
              <a:lnSpc>
                <a:spcPct val="7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spc="65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Size</a:t>
            </a:r>
          </a:p>
          <a:p>
            <a:pPr marL="355600" marR="5080" indent="-342900" algn="l" rtl="0">
              <a:lnSpc>
                <a:spcPct val="7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spc="65" dirty="0">
                <a:solidFill>
                  <a:srgbClr val="F8EFE2"/>
                </a:solidFill>
                <a:latin typeface="Trebuchet MS" panose="020B0603020202020204" pitchFamily="34" charset="0"/>
                <a:cs typeface="Tahoma"/>
              </a:rPr>
              <a:t>Price</a:t>
            </a:r>
            <a:endParaRPr sz="2000" dirty="0">
              <a:latin typeface="Trebuchet MS" panose="020B0603020202020204" pitchFamily="34" charset="0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56861"/>
            <a:ext cx="4356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E</a:t>
            </a:r>
            <a:r>
              <a:rPr spc="-30" dirty="0"/>
              <a:t>D</a:t>
            </a:r>
            <a:r>
              <a:rPr spc="195" dirty="0"/>
              <a:t>A</a:t>
            </a:r>
            <a:r>
              <a:rPr spc="-280" dirty="0"/>
              <a:t> </a:t>
            </a:r>
            <a:r>
              <a:rPr spc="-465" dirty="0"/>
              <a:t>-</a:t>
            </a:r>
            <a:r>
              <a:rPr spc="-270" dirty="0"/>
              <a:t> </a:t>
            </a:r>
            <a:r>
              <a:rPr spc="160" dirty="0"/>
              <a:t>ANA</a:t>
            </a:r>
            <a:r>
              <a:rPr spc="-535" dirty="0"/>
              <a:t>L</a:t>
            </a:r>
            <a:r>
              <a:rPr spc="-275" dirty="0"/>
              <a:t>YSIS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30" dirty="0"/>
              <a:t>7</a:t>
            </a:fld>
            <a:endParaRPr spc="30" dirty="0"/>
          </a:p>
        </p:txBody>
      </p:sp>
      <p:sp>
        <p:nvSpPr>
          <p:cNvPr id="8" name="object 31">
            <a:extLst>
              <a:ext uri="{FF2B5EF4-FFF2-40B4-BE49-F238E27FC236}">
                <a16:creationId xmlns:a16="http://schemas.microsoft.com/office/drawing/2014/main" id="{989A00E8-C280-4606-B373-1F5107FEC16C}"/>
              </a:ext>
            </a:extLst>
          </p:cNvPr>
          <p:cNvSpPr txBox="1"/>
          <p:nvPr/>
        </p:nvSpPr>
        <p:spPr>
          <a:xfrm>
            <a:off x="315787" y="6467583"/>
            <a:ext cx="697866" cy="16158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sz="1000" spc="25" dirty="0">
                <a:solidFill>
                  <a:srgbClr val="404040"/>
                </a:solidFill>
                <a:latin typeface="Tahoma"/>
                <a:cs typeface="Tahoma"/>
              </a:rPr>
              <a:t>2 Dec 2021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1C52C279-F9C1-4FB3-812F-9BDEAF443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953456"/>
            <a:ext cx="691204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1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56861"/>
            <a:ext cx="4356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E</a:t>
            </a:r>
            <a:r>
              <a:rPr spc="-30" dirty="0"/>
              <a:t>D</a:t>
            </a:r>
            <a:r>
              <a:rPr spc="195" dirty="0"/>
              <a:t>A</a:t>
            </a:r>
            <a:r>
              <a:rPr spc="-280" dirty="0"/>
              <a:t> </a:t>
            </a:r>
            <a:r>
              <a:rPr spc="-465" dirty="0"/>
              <a:t>-</a:t>
            </a:r>
            <a:r>
              <a:rPr spc="-270" dirty="0"/>
              <a:t> </a:t>
            </a:r>
            <a:r>
              <a:rPr spc="160" dirty="0"/>
              <a:t>ANA</a:t>
            </a:r>
            <a:r>
              <a:rPr spc="-535" dirty="0"/>
              <a:t>L</a:t>
            </a:r>
            <a:r>
              <a:rPr spc="-275" dirty="0"/>
              <a:t>YSIS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30" dirty="0"/>
              <a:t>8</a:t>
            </a:fld>
            <a:endParaRPr spc="30" dirty="0"/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42892B0D-4FDA-4364-B249-2939C506F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55249"/>
            <a:ext cx="8686800" cy="5791201"/>
          </a:xfrm>
          <a:prstGeom prst="rect">
            <a:avLst/>
          </a:prstGeom>
        </p:spPr>
      </p:pic>
      <p:sp>
        <p:nvSpPr>
          <p:cNvPr id="8" name="object 31">
            <a:extLst>
              <a:ext uri="{FF2B5EF4-FFF2-40B4-BE49-F238E27FC236}">
                <a16:creationId xmlns:a16="http://schemas.microsoft.com/office/drawing/2014/main" id="{989A00E8-C280-4606-B373-1F5107FEC16C}"/>
              </a:ext>
            </a:extLst>
          </p:cNvPr>
          <p:cNvSpPr txBox="1"/>
          <p:nvPr/>
        </p:nvSpPr>
        <p:spPr>
          <a:xfrm>
            <a:off x="315787" y="6467583"/>
            <a:ext cx="697866" cy="16158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sz="1000" spc="25" dirty="0">
                <a:solidFill>
                  <a:srgbClr val="404040"/>
                </a:solidFill>
                <a:latin typeface="Tahoma"/>
                <a:cs typeface="Tahoma"/>
              </a:rPr>
              <a:t>2 Dec 2021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103" y="2971800"/>
            <a:ext cx="4358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ED</a:t>
            </a:r>
            <a:r>
              <a:rPr spc="200" dirty="0"/>
              <a:t>A</a:t>
            </a:r>
            <a:r>
              <a:rPr spc="-275" dirty="0"/>
              <a:t> </a:t>
            </a:r>
            <a:r>
              <a:rPr spc="-459" dirty="0"/>
              <a:t>-</a:t>
            </a:r>
            <a:r>
              <a:rPr spc="-270" dirty="0"/>
              <a:t> </a:t>
            </a:r>
            <a:r>
              <a:rPr spc="160" dirty="0"/>
              <a:t>ANA</a:t>
            </a:r>
            <a:r>
              <a:rPr spc="-540" dirty="0"/>
              <a:t>L</a:t>
            </a:r>
            <a:r>
              <a:rPr spc="-275" dirty="0"/>
              <a:t>YSIS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30" dirty="0"/>
              <a:t>9</a:t>
            </a:fld>
            <a:endParaRPr spc="30" dirty="0"/>
          </a:p>
        </p:txBody>
      </p:sp>
      <p:pic>
        <p:nvPicPr>
          <p:cNvPr id="7" name="Picture 6" descr="A picture containing window&#10;&#10;Description automatically generated">
            <a:extLst>
              <a:ext uri="{FF2B5EF4-FFF2-40B4-BE49-F238E27FC236}">
                <a16:creationId xmlns:a16="http://schemas.microsoft.com/office/drawing/2014/main" id="{027BB272-97CA-46F9-ABB4-72884492A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108" y="62941"/>
            <a:ext cx="6795059" cy="6795059"/>
          </a:xfrm>
          <a:prstGeom prst="rect">
            <a:avLst/>
          </a:prstGeom>
        </p:spPr>
      </p:pic>
      <p:sp>
        <p:nvSpPr>
          <p:cNvPr id="9" name="object 31">
            <a:extLst>
              <a:ext uri="{FF2B5EF4-FFF2-40B4-BE49-F238E27FC236}">
                <a16:creationId xmlns:a16="http://schemas.microsoft.com/office/drawing/2014/main" id="{BB951444-8981-40A8-AA63-0E909841BCE3}"/>
              </a:ext>
            </a:extLst>
          </p:cNvPr>
          <p:cNvSpPr txBox="1"/>
          <p:nvPr/>
        </p:nvSpPr>
        <p:spPr>
          <a:xfrm>
            <a:off x="315787" y="6467583"/>
            <a:ext cx="697866" cy="16158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sz="1000" spc="25" dirty="0">
                <a:solidFill>
                  <a:srgbClr val="404040"/>
                </a:solidFill>
                <a:latin typeface="Tahoma"/>
                <a:cs typeface="Tahoma"/>
              </a:rPr>
              <a:t>2 Dec 2021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</TotalTime>
  <Words>643</Words>
  <Application>Microsoft Office PowerPoint</Application>
  <PresentationFormat>Widescreen</PresentationFormat>
  <Paragraphs>153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Abel</vt:lpstr>
      <vt:lpstr>Anton</vt:lpstr>
      <vt:lpstr>Arial</vt:lpstr>
      <vt:lpstr>Calibri</vt:lpstr>
      <vt:lpstr>Tahoma</vt:lpstr>
      <vt:lpstr>Trebuchet MS</vt:lpstr>
      <vt:lpstr>Office Theme</vt:lpstr>
      <vt:lpstr>Riyadh Houses Price Prediction</vt:lpstr>
      <vt:lpstr>OUTLINE</vt:lpstr>
      <vt:lpstr>INTRODUCTION</vt:lpstr>
      <vt:lpstr>WORKFLOW</vt:lpstr>
      <vt:lpstr>TWO WEEK PLAN</vt:lpstr>
      <vt:lpstr>DATA CLEANING</vt:lpstr>
      <vt:lpstr>EDA - ANALYSIS</vt:lpstr>
      <vt:lpstr>EDA - ANALYSIS</vt:lpstr>
      <vt:lpstr>EDA - ANALYSIS</vt:lpstr>
      <vt:lpstr>EDA - ANALYSIS</vt:lpstr>
      <vt:lpstr>Algorithms:</vt:lpstr>
      <vt:lpstr>MODELS</vt:lpstr>
      <vt:lpstr>Challenges</vt:lpstr>
      <vt:lpstr>Challenges</vt:lpstr>
      <vt:lpstr>Challenges</vt:lpstr>
      <vt:lpstr>TOOLS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Laptops Price prediction</dc:title>
  <dc:creator>Nada Alruwaythi</dc:creator>
  <cp:lastModifiedBy>Abdulkareem Murdhi</cp:lastModifiedBy>
  <cp:revision>9</cp:revision>
  <dcterms:created xsi:type="dcterms:W3CDTF">2021-12-01T10:17:32Z</dcterms:created>
  <dcterms:modified xsi:type="dcterms:W3CDTF">2021-12-02T01:21:31Z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2021-12-01T00:00:00Z</vt:filetime>
  </property>
</Properties>
</file>