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8a52bba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8a52bba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a52bba3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a52bba3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a52bba3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a52bba3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08b3f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08b3f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08b3f1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08b3f1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08b3f10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08b3f10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a52bba3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a52bba3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a52bba3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a52bba3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hatengine.io/docs" TargetMode="External"/><Relationship Id="rId4" Type="http://schemas.openxmlformats.org/officeDocument/2006/relationships/hyperlink" Target="https://rest.chatengine.io/#intro" TargetMode="External"/><Relationship Id="rId5" Type="http://schemas.openxmlformats.org/officeDocument/2006/relationships/hyperlink" Target="https://www.npmjs.com/package/unique-names-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Animal</a:t>
            </a:r>
            <a:r>
              <a:rPr lang="en"/>
              <a:t> Chat Room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Final TLDR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Lu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(Proposal)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semi-anonymous chat room, where users can choose a topic room to join and chat in real-time.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will only be able to send plain text messages (tentative).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will be able to generate a randomized nickname, like the Google Doc Animal names.</a:t>
            </a:r>
            <a:endParaRPr sz="20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semi-anonymous chat room, where users can choose a topic room to join and chat in real-time.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will </a:t>
            </a:r>
            <a:r>
              <a:rPr lang="en" sz="2000" strike="sngStrike"/>
              <a:t>only</a:t>
            </a:r>
            <a:r>
              <a:rPr lang="en" sz="2000"/>
              <a:t> be able to send plain text messages </a:t>
            </a:r>
            <a:r>
              <a:rPr lang="en" sz="2000">
                <a:highlight>
                  <a:srgbClr val="FFFF00"/>
                </a:highlight>
              </a:rPr>
              <a:t>and images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will be able to generate a randomized nickname, like the Google Doc Animal names.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can leave by simply closing their window or tab.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Sound notifications for new messages.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6235" l="0" r="6235" t="0"/>
          <a:stretch/>
        </p:blipFill>
        <p:spPr>
          <a:xfrm>
            <a:off x="226375" y="939750"/>
            <a:ext cx="5819225" cy="27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775" y="1135800"/>
            <a:ext cx="2371425" cy="25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51450" y="19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Chart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971338"/>
            <a:ext cx="1118675" cy="11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50" y="1049800"/>
            <a:ext cx="966575" cy="96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>
            <a:stCxn id="86" idx="3"/>
          </p:cNvCxnSpPr>
          <p:nvPr/>
        </p:nvCxnSpPr>
        <p:spPr>
          <a:xfrm flipH="1" rot="10800000">
            <a:off x="1218025" y="1528287"/>
            <a:ext cx="8268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100" y="882286"/>
            <a:ext cx="1453200" cy="1296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>
            <a:endCxn id="88" idx="1"/>
          </p:cNvCxnSpPr>
          <p:nvPr/>
        </p:nvCxnSpPr>
        <p:spPr>
          <a:xfrm>
            <a:off x="3418100" y="1527382"/>
            <a:ext cx="6540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1175" y="759442"/>
            <a:ext cx="1542475" cy="154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stCxn id="88" idx="3"/>
            <a:endCxn id="90" idx="1"/>
          </p:cNvCxnSpPr>
          <p:nvPr/>
        </p:nvCxnSpPr>
        <p:spPr>
          <a:xfrm>
            <a:off x="5525300" y="1530682"/>
            <a:ext cx="13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6950" y="198825"/>
            <a:ext cx="2104524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441575" y="1161375"/>
            <a:ext cx="16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DNS, HTTP, TCP/IP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8088" y="3174888"/>
            <a:ext cx="1118675" cy="11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3388" y="3174897"/>
            <a:ext cx="1118675" cy="111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>
            <a:stCxn id="90" idx="3"/>
            <a:endCxn id="94" idx="3"/>
          </p:cNvCxnSpPr>
          <p:nvPr/>
        </p:nvCxnSpPr>
        <p:spPr>
          <a:xfrm flipH="1">
            <a:off x="8356750" y="1530679"/>
            <a:ext cx="36900" cy="2203500"/>
          </a:xfrm>
          <a:prstGeom prst="curvedConnector3">
            <a:avLst>
              <a:gd fmla="val -150725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7"/>
          <p:cNvCxnSpPr>
            <a:stCxn id="94" idx="1"/>
            <a:endCxn id="95" idx="3"/>
          </p:cNvCxnSpPr>
          <p:nvPr/>
        </p:nvCxnSpPr>
        <p:spPr>
          <a:xfrm rot="10800000">
            <a:off x="6551988" y="3734225"/>
            <a:ext cx="68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52012" y="3220163"/>
            <a:ext cx="1028152" cy="1028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>
            <a:stCxn id="98" idx="0"/>
            <a:endCxn id="90" idx="2"/>
          </p:cNvCxnSpPr>
          <p:nvPr/>
        </p:nvCxnSpPr>
        <p:spPr>
          <a:xfrm rot="-5400000">
            <a:off x="5835038" y="1432913"/>
            <a:ext cx="918300" cy="2656200"/>
          </a:xfrm>
          <a:prstGeom prst="curvedConnector3">
            <a:avLst>
              <a:gd fmla="val 1013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7"/>
          <p:cNvCxnSpPr>
            <a:endCxn id="98" idx="0"/>
          </p:cNvCxnSpPr>
          <p:nvPr/>
        </p:nvCxnSpPr>
        <p:spPr>
          <a:xfrm flipH="1">
            <a:off x="4966088" y="1973963"/>
            <a:ext cx="2112000" cy="12462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7"/>
          <p:cNvSpPr txBox="1"/>
          <p:nvPr/>
        </p:nvSpPr>
        <p:spPr>
          <a:xfrm rot="-1620179">
            <a:off x="5815269" y="2396961"/>
            <a:ext cx="930321" cy="4002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 rot="10800000">
            <a:off x="3690438" y="3734238"/>
            <a:ext cx="68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3" name="Google Shape;10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41100" y="2947276"/>
            <a:ext cx="1573900" cy="15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 Chart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50" y="1155975"/>
            <a:ext cx="8520599" cy="378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React-Chat-Engine did not have an API that would send socket connection information to front end.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Recently made, so docs were not the most descriptive and only a miniscule </a:t>
            </a:r>
            <a:r>
              <a:rPr lang="en" sz="2000"/>
              <a:t>amount of stackoverflow posts.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Frequently ran into authentication errors with their API functions, resorted to using their REST API calls.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https://chatengine.io/docs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REST API Docs: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https://rest.chatengine.io/#intro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Unique Name Generator: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https://www.npmjs.com/package/unique-names-generator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