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E60F-D0F3-491F-985A-0FD6C2A2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E9683-0AFA-47E4-8823-0BC99810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mvc</a:t>
            </a:r>
            <a:r>
              <a:rPr lang="en-US" dirty="0"/>
              <a:t> and objects of JavaScript and php</a:t>
            </a:r>
          </a:p>
        </p:txBody>
      </p:sp>
    </p:spTree>
    <p:extLst>
      <p:ext uri="{BB962C8B-B14F-4D97-AF65-F5344CB8AC3E}">
        <p14:creationId xmlns:p14="http://schemas.microsoft.com/office/powerpoint/2010/main" val="4534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B1E62-8A9A-4119-B75B-E624272F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4A52D8-B859-4753-ADF8-9FD7DDEB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1377"/>
              </p:ext>
            </p:extLst>
          </p:nvPr>
        </p:nvGraphicFramePr>
        <p:xfrm>
          <a:off x="1450974" y="2016125"/>
          <a:ext cx="979703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Player’s Discretion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= the location of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to keep going or Stop the game with betting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of ship created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cards throughout shuffling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View::</a:t>
                      </a:r>
                      <a:r>
                        <a:rPr lang="en-US" dirty="0" err="1"/>
                        <a:t>displayMessage</a:t>
                      </a:r>
                      <a:r>
                        <a:rPr lang="en-US" dirty="0"/>
                        <a:t> function (msg)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Model::fire function(guess)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(1)“Oops, you already hit that location”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(Input validity)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(2)“You sank my battleship!”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(3)“HIT!” and “You missed!”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2.    Controller::</a:t>
                      </a:r>
                      <a:r>
                        <a:rPr lang="en-US" sz="1600" b="1" dirty="0" err="1"/>
                        <a:t>processGuess</a:t>
                      </a:r>
                      <a:r>
                        <a:rPr lang="en-US" sz="1600" b="1" dirty="0"/>
                        <a:t>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(1)“You sank all my battleships 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Deal::preflop(), flop(), river(), turn()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checked”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called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raised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folded”</a:t>
                      </a:r>
                    </a:p>
                    <a:p>
                      <a:r>
                        <a:rPr lang="en-US" sz="1600" b="1" dirty="0"/>
                        <a:t>2. Controller::</a:t>
                      </a:r>
                      <a:r>
                        <a:rPr lang="en-US" sz="1600" b="1" dirty="0" err="1"/>
                        <a:t>decideWinner</a:t>
                      </a:r>
                      <a:r>
                        <a:rPr lang="en-US" sz="1600" b="1" dirty="0"/>
                        <a:t>(Hands);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$x in 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round”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3. Controller::</a:t>
                      </a:r>
                      <a:r>
                        <a:rPr lang="en-US" sz="1600" b="1" dirty="0" err="1"/>
                        <a:t>checkPlayers</a:t>
                      </a:r>
                      <a:r>
                        <a:rPr lang="en-US" sz="1600" b="1" dirty="0"/>
                        <a:t>(Deal);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joined/</a:t>
                      </a:r>
                      <a:r>
                        <a:rPr lang="en-US" sz="1400" dirty="0" err="1"/>
                        <a:t>quited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and earned  total $X” (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&amp; terminate)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9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A082-7BC6-491A-BD81-C9C9E08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1 - CSS &amp; HTML of Texas </a:t>
            </a:r>
            <a:r>
              <a:rPr lang="en-US" dirty="0" err="1"/>
              <a:t>Holdem</a:t>
            </a:r>
            <a:br>
              <a:rPr lang="en-US" dirty="0"/>
            </a:br>
            <a:r>
              <a:rPr lang="en-US" dirty="0"/>
              <a:t>  </a:t>
            </a:r>
            <a:endParaRPr 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FA3F7-1C0E-46F4-92C7-B536A37D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CCC1-EBB5-4084-9AC4-04FC8A6E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456874" cy="40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FACE1E-7167-4437-9583-DCAF819E0B02}"/>
              </a:ext>
            </a:extLst>
          </p:cNvPr>
          <p:cNvSpPr/>
          <p:nvPr/>
        </p:nvSpPr>
        <p:spPr>
          <a:xfrm>
            <a:off x="2263806" y="5184559"/>
            <a:ext cx="5042516" cy="585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BFBC-AA40-44C3-B222-E884EF9885EC}"/>
              </a:ext>
            </a:extLst>
          </p:cNvPr>
          <p:cNvSpPr/>
          <p:nvPr/>
        </p:nvSpPr>
        <p:spPr>
          <a:xfrm>
            <a:off x="10508957" y="1464153"/>
            <a:ext cx="798991" cy="319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CC1F2-29F7-4404-B8A6-2866A058B2D4}"/>
              </a:ext>
            </a:extLst>
          </p:cNvPr>
          <p:cNvSpPr txBox="1"/>
          <p:nvPr/>
        </p:nvSpPr>
        <p:spPr>
          <a:xfrm>
            <a:off x="10194526" y="1414758"/>
            <a:ext cx="18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              - plan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3CF61-D19E-4E7B-B341-7D8BCCEAC14B}"/>
              </a:ext>
            </a:extLst>
          </p:cNvPr>
          <p:cNvSpPr/>
          <p:nvPr/>
        </p:nvSpPr>
        <p:spPr>
          <a:xfrm>
            <a:off x="519744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AA5A3-9F0E-4584-9CA4-1E0EABE61F43}"/>
              </a:ext>
            </a:extLst>
          </p:cNvPr>
          <p:cNvSpPr/>
          <p:nvPr/>
        </p:nvSpPr>
        <p:spPr>
          <a:xfrm>
            <a:off x="156838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0051D-86D8-4956-9497-D1D401813B51}"/>
              </a:ext>
            </a:extLst>
          </p:cNvPr>
          <p:cNvSpPr/>
          <p:nvPr/>
        </p:nvSpPr>
        <p:spPr>
          <a:xfrm>
            <a:off x="3375693" y="429422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65857-CAB9-4AF4-A620-3AB6CC1B4B3D}"/>
              </a:ext>
            </a:extLst>
          </p:cNvPr>
          <p:cNvSpPr/>
          <p:nvPr/>
        </p:nvSpPr>
        <p:spPr>
          <a:xfrm>
            <a:off x="7032594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F9542-4CA7-4F8F-B883-F802351F8C2C}"/>
              </a:ext>
            </a:extLst>
          </p:cNvPr>
          <p:cNvSpPr/>
          <p:nvPr/>
        </p:nvSpPr>
        <p:spPr>
          <a:xfrm>
            <a:off x="5179758" y="235258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F973E-52EC-4854-8AF2-6509D496963E}"/>
              </a:ext>
            </a:extLst>
          </p:cNvPr>
          <p:cNvSpPr/>
          <p:nvPr/>
        </p:nvSpPr>
        <p:spPr>
          <a:xfrm>
            <a:off x="338979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68709-449E-4D65-9DC4-D1D5C11FC150}"/>
              </a:ext>
            </a:extLst>
          </p:cNvPr>
          <p:cNvSpPr/>
          <p:nvPr/>
        </p:nvSpPr>
        <p:spPr>
          <a:xfrm>
            <a:off x="1589103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AC6F8-46A8-4A2D-BF6E-F0C79C4BE2A9}"/>
              </a:ext>
            </a:extLst>
          </p:cNvPr>
          <p:cNvSpPr/>
          <p:nvPr/>
        </p:nvSpPr>
        <p:spPr>
          <a:xfrm>
            <a:off x="7032594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611653-444B-42BA-90BB-F607544B672C}"/>
              </a:ext>
            </a:extLst>
          </p:cNvPr>
          <p:cNvSpPr/>
          <p:nvPr/>
        </p:nvSpPr>
        <p:spPr>
          <a:xfrm>
            <a:off x="2905257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E7A828-9B60-4C2F-9796-14BCB3A3DB73}"/>
              </a:ext>
            </a:extLst>
          </p:cNvPr>
          <p:cNvSpPr/>
          <p:nvPr/>
        </p:nvSpPr>
        <p:spPr>
          <a:xfrm>
            <a:off x="84337" y="2078854"/>
            <a:ext cx="1367242" cy="1738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Name: …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CurrentBalance</a:t>
            </a:r>
            <a:r>
              <a:rPr lang="en-US" sz="1200" dirty="0">
                <a:solidFill>
                  <a:schemeClr val="accent1"/>
                </a:solidFill>
              </a:rPr>
              <a:t>: $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Money in the Pot: $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697914-37F3-4F8A-83CA-F1032869F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6727" y="1002416"/>
            <a:ext cx="270769" cy="2423644"/>
          </a:xfrm>
          <a:prstGeom prst="bentConnector3">
            <a:avLst>
              <a:gd name="adj1" fmla="val -172950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97B152-AE55-4FBE-B6FF-13C82582E1AC}"/>
              </a:ext>
            </a:extLst>
          </p:cNvPr>
          <p:cNvSpPr/>
          <p:nvPr/>
        </p:nvSpPr>
        <p:spPr>
          <a:xfrm>
            <a:off x="837585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587E9-311F-43DB-8589-9224735746FC}"/>
              </a:ext>
            </a:extLst>
          </p:cNvPr>
          <p:cNvSpPr/>
          <p:nvPr/>
        </p:nvSpPr>
        <p:spPr>
          <a:xfrm>
            <a:off x="654700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9F8CE-4B32-4163-BFDE-0957FC6A69BA}"/>
              </a:ext>
            </a:extLst>
          </p:cNvPr>
          <p:cNvSpPr/>
          <p:nvPr/>
        </p:nvSpPr>
        <p:spPr>
          <a:xfrm>
            <a:off x="4718142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2559F-CC17-4240-B95F-00E717B299A3}"/>
              </a:ext>
            </a:extLst>
          </p:cNvPr>
          <p:cNvSpPr/>
          <p:nvPr/>
        </p:nvSpPr>
        <p:spPr>
          <a:xfrm>
            <a:off x="2902377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E7FF8-E4F3-4A4C-9A27-A84AE14A2B1F}"/>
              </a:ext>
            </a:extLst>
          </p:cNvPr>
          <p:cNvSpPr/>
          <p:nvPr/>
        </p:nvSpPr>
        <p:spPr>
          <a:xfrm>
            <a:off x="4740592" y="4277946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4DFA3A-16D5-41A7-A96D-E98984C44827}"/>
              </a:ext>
            </a:extLst>
          </p:cNvPr>
          <p:cNvSpPr/>
          <p:nvPr/>
        </p:nvSpPr>
        <p:spPr>
          <a:xfrm>
            <a:off x="6564686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0EC0-EA88-479A-BC5A-A3884843355B}"/>
              </a:ext>
            </a:extLst>
          </p:cNvPr>
          <p:cNvSpPr/>
          <p:nvPr/>
        </p:nvSpPr>
        <p:spPr>
          <a:xfrm>
            <a:off x="836510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69CFF3-BB2B-45A5-AAA3-D6E69A1D15B0}"/>
              </a:ext>
            </a:extLst>
          </p:cNvPr>
          <p:cNvSpPr/>
          <p:nvPr/>
        </p:nvSpPr>
        <p:spPr>
          <a:xfrm>
            <a:off x="3953603" y="5379864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Check/call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7F84F2-91CD-45B6-916D-5D8FA853D678}"/>
              </a:ext>
            </a:extLst>
          </p:cNvPr>
          <p:cNvSpPr/>
          <p:nvPr/>
        </p:nvSpPr>
        <p:spPr>
          <a:xfrm>
            <a:off x="5584135" y="5357672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20710-CFCB-4907-BC38-9A8945B3D2D6}"/>
              </a:ext>
            </a:extLst>
          </p:cNvPr>
          <p:cNvSpPr/>
          <p:nvPr/>
        </p:nvSpPr>
        <p:spPr>
          <a:xfrm>
            <a:off x="4768869" y="5369420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68AA9-BE5D-4546-825B-FBE7EAB98329}"/>
              </a:ext>
            </a:extLst>
          </p:cNvPr>
          <p:cNvSpPr/>
          <p:nvPr/>
        </p:nvSpPr>
        <p:spPr>
          <a:xfrm>
            <a:off x="2654423" y="5379864"/>
            <a:ext cx="1007613" cy="217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E1354-174C-44AC-B1DB-D8F250BAB76C}"/>
              </a:ext>
            </a:extLst>
          </p:cNvPr>
          <p:cNvSpPr/>
          <p:nvPr/>
        </p:nvSpPr>
        <p:spPr>
          <a:xfrm>
            <a:off x="8856136" y="2172808"/>
            <a:ext cx="1767476" cy="3109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1"/>
                </a:solidFill>
              </a:rPr>
              <a:t>Log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P1 checked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P2 raised to $20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P3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P4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P5 called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P6 quit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86DB1-FBD7-4993-A8F3-B20531116AD6}"/>
              </a:ext>
            </a:extLst>
          </p:cNvPr>
          <p:cNvSpPr/>
          <p:nvPr/>
        </p:nvSpPr>
        <p:spPr>
          <a:xfrm>
            <a:off x="2586361" y="3225051"/>
            <a:ext cx="1532878" cy="791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Total amount in the pot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&amp;&amp; list amount of each player</a:t>
            </a:r>
          </a:p>
        </p:txBody>
      </p:sp>
    </p:spTree>
    <p:extLst>
      <p:ext uri="{BB962C8B-B14F-4D97-AF65-F5344CB8AC3E}">
        <p14:creationId xmlns:p14="http://schemas.microsoft.com/office/powerpoint/2010/main" val="47147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B7EC-AD71-4105-BBC2-8476199A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0EC55-6F2C-4D7B-8406-AF932665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5E9F7F-0D58-438D-9272-486140BAA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60895"/>
              </p:ext>
            </p:extLst>
          </p:nvPr>
        </p:nvGraphicFramePr>
        <p:xfrm>
          <a:off x="1450974" y="2016125"/>
          <a:ext cx="9797033" cy="386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418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1032631">
                <a:tc>
                  <a:txBody>
                    <a:bodyPr/>
                    <a:lstStyle/>
                    <a:p>
                      <a:r>
                        <a:rPr lang="en-US" dirty="0"/>
                        <a:t>View::display[picture]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Model::fire function(guess) calls view::</a:t>
                      </a:r>
                      <a:r>
                        <a:rPr lang="en-US" dirty="0" err="1"/>
                        <a:t>displayHit</a:t>
                      </a:r>
                      <a:r>
                        <a:rPr lang="en-US" dirty="0"/>
                        <a:t>(location) and view::</a:t>
                      </a:r>
                      <a:r>
                        <a:rPr lang="en-US" dirty="0" err="1"/>
                        <a:t>displayMiss</a:t>
                      </a:r>
                      <a:r>
                        <a:rPr lang="en-US" dirty="0"/>
                        <a:t>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Deal::preflop, flop, river, turn function() calls </a:t>
                      </a:r>
                      <a:r>
                        <a:rPr lang="en-US" sz="1200" dirty="0"/>
                        <a:t>view::</a:t>
                      </a:r>
                      <a:r>
                        <a:rPr lang="en-US" sz="1200" dirty="0" err="1"/>
                        <a:t>displayCard</a:t>
                      </a:r>
                      <a:r>
                        <a:rPr lang="en-US" sz="1400" dirty="0"/>
                        <a:t>(location</a:t>
                      </a:r>
                      <a:r>
                        <a:rPr lang="en-US" sz="1200" dirty="0"/>
                        <a:t>, players[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].</a:t>
                      </a:r>
                      <a:r>
                        <a:rPr lang="en-US" sz="1200" dirty="0" err="1"/>
                        <a:t>myCards</a:t>
                      </a:r>
                      <a:r>
                        <a:rPr lang="en-US" sz="1200" dirty="0"/>
                        <a:t>[j].</a:t>
                      </a:r>
                      <a:r>
                        <a:rPr lang="en-US" sz="1400" dirty="0"/>
                        <a:t>picture</a:t>
                      </a:r>
                      <a:r>
                        <a:rPr lang="en-US" sz="12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Initiate a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HandlersInit.js with guess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HnadlersInit.js with number of players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After initiating the game, we have to handle betting buttons similarly (waiting next players decision or dealer’s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Locate ships randomly to cells of the table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Reflect player’s guess to the location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Show the result of player’s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4 Classes so far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: Card =&gt; 2. Player =&gt; 3. Deal =&gt; 4. Hands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3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D850A7-3F31-4648-ADC9-8D3D6946F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89919"/>
              </p:ext>
            </p:extLst>
          </p:nvPr>
        </p:nvGraphicFramePr>
        <p:xfrm>
          <a:off x="1450974" y="2016125"/>
          <a:ext cx="9797033" cy="391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55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2599021">
                <a:tc>
                  <a:txBody>
                    <a:bodyPr/>
                    <a:lstStyle/>
                    <a:p>
                      <a:r>
                        <a:rPr lang="en-US" dirty="0"/>
                        <a:t>Controller.js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It says when this game is done such as the case that player hits all the ships.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Translate user’s guess (“A2”) to array location of table(“02”)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Round control (static NROUND ++)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 </a:t>
                      </a:r>
                      <a:r>
                        <a:rPr lang="en-US" sz="1400" dirty="0"/>
                        <a:t>=&gt; Card distribution order change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rotate the location of big and small blind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As NROUND increases, base amount goes up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2. In the betting process, it changes the status of the player (players[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].active = 1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0)</a:t>
                      </a:r>
                      <a:endParaRPr lang="en-US" sz="140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Decides a Winner and verifies the changes of balance for each player (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 &gt;0, betting amount &lt;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quit, pop the 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object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took all the balance of other players or all the players quit, it terminates the game.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asks if players want to do another game and prepare next game with resetting players.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1033-94A2-4810-A52C-750E3552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goal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4D0FA-52D8-4F9B-B458-2BEB0AC8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38976" cy="5655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Texas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Holdem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3FC6-635E-4A3F-BAE3-BA8D3EE3CC8E}"/>
              </a:ext>
            </a:extLst>
          </p:cNvPr>
          <p:cNvSpPr txBox="1"/>
          <p:nvPr/>
        </p:nvSpPr>
        <p:spPr>
          <a:xfrm>
            <a:off x="1451578" y="3105834"/>
            <a:ext cx="953897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 using MVC or Model-View-Controller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BDE2-5680-4216-A376-B6EBD593ADEB}"/>
              </a:ext>
            </a:extLst>
          </p:cNvPr>
          <p:cNvSpPr txBox="1"/>
          <p:nvPr/>
        </p:nvSpPr>
        <p:spPr>
          <a:xfrm>
            <a:off x="1451578" y="4357914"/>
            <a:ext cx="946655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Objects of JavaScript and php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E1EFF-5CF4-4ADD-94CA-0C4CEF9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FCB04-5C3A-48EA-9867-E33C170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C72055-F2EF-4EC5-B475-26BBEC674E37}"/>
              </a:ext>
            </a:extLst>
          </p:cNvPr>
          <p:cNvSpPr/>
          <p:nvPr/>
        </p:nvSpPr>
        <p:spPr>
          <a:xfrm>
            <a:off x="1800225" y="2267705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A7C5-3713-4FAB-A182-75390C75B15E}"/>
              </a:ext>
            </a:extLst>
          </p:cNvPr>
          <p:cNvSpPr txBox="1"/>
          <p:nvPr/>
        </p:nvSpPr>
        <p:spPr>
          <a:xfrm>
            <a:off x="3665342" y="2015732"/>
            <a:ext cx="73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program with C++ to figure out how to embody Texas </a:t>
            </a:r>
            <a:r>
              <a:rPr lang="en-US" dirty="0" err="1"/>
              <a:t>Holdem</a:t>
            </a:r>
            <a:r>
              <a:rPr lang="en-US" dirty="0"/>
              <a:t> card game into a computer program</a:t>
            </a:r>
          </a:p>
          <a:p>
            <a:r>
              <a:rPr lang="en-US" dirty="0"/>
              <a:t>Analyze it to plan how to utilize JavaScript and php to our project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369F2-3299-4D2C-8F80-8BB8A9CCBD30}"/>
              </a:ext>
            </a:extLst>
          </p:cNvPr>
          <p:cNvSpPr/>
          <p:nvPr/>
        </p:nvSpPr>
        <p:spPr>
          <a:xfrm>
            <a:off x="1791698" y="3328977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2B26A-52AE-4EE8-9573-65D2C0D55C67}"/>
              </a:ext>
            </a:extLst>
          </p:cNvPr>
          <p:cNvSpPr txBox="1"/>
          <p:nvPr/>
        </p:nvSpPr>
        <p:spPr>
          <a:xfrm>
            <a:off x="3665342" y="3272512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MVC concept throughout comparison between sample game, </a:t>
            </a:r>
            <a:r>
              <a:rPr lang="en-US" dirty="0" err="1"/>
              <a:t>BattleShip</a:t>
            </a:r>
            <a:r>
              <a:rPr lang="en-US" dirty="0"/>
              <a:t> and 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11E5C-2B49-4A25-B058-9C8746FB19F7}"/>
              </a:ext>
            </a:extLst>
          </p:cNvPr>
          <p:cNvSpPr/>
          <p:nvPr/>
        </p:nvSpPr>
        <p:spPr>
          <a:xfrm>
            <a:off x="1800225" y="4486563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AB4D-461B-4C6F-98FD-09502E555731}"/>
              </a:ext>
            </a:extLst>
          </p:cNvPr>
          <p:cNvSpPr txBox="1"/>
          <p:nvPr/>
        </p:nvSpPr>
        <p:spPr>
          <a:xfrm>
            <a:off x="3665342" y="4486563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objects created by C++ to JavaScript and php with the concept of MVC</a:t>
            </a:r>
          </a:p>
        </p:txBody>
      </p:sp>
    </p:spTree>
    <p:extLst>
      <p:ext uri="{BB962C8B-B14F-4D97-AF65-F5344CB8AC3E}">
        <p14:creationId xmlns:p14="http://schemas.microsoft.com/office/powerpoint/2010/main" val="8447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rank of hands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is one of Poker game which has a unique rank of hands created by </a:t>
            </a:r>
            <a:r>
              <a:rPr lang="en-US" b="1" dirty="0"/>
              <a:t>combinations of pairs and sequences </a:t>
            </a:r>
            <a:r>
              <a:rPr lang="en-US" dirty="0"/>
              <a:t>of number and shape or face and suit with five cards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9A8968-3EF8-44B2-9849-24946FB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1834"/>
              </p:ext>
            </p:extLst>
          </p:nvPr>
        </p:nvGraphicFramePr>
        <p:xfrm>
          <a:off x="1879599" y="2786589"/>
          <a:ext cx="9807575" cy="3266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02051">
                  <a:extLst>
                    <a:ext uri="{9D8B030D-6E8A-4147-A177-3AD203B41FA5}">
                      <a16:colId xmlns:a16="http://schemas.microsoft.com/office/drawing/2014/main" val="991406404"/>
                    </a:ext>
                  </a:extLst>
                </a:gridCol>
                <a:gridCol w="6105524">
                  <a:extLst>
                    <a:ext uri="{9D8B030D-6E8A-4147-A177-3AD203B41FA5}">
                      <a16:colId xmlns:a16="http://schemas.microsoft.com/office/drawing/2014/main" val="1900711593"/>
                    </a:ext>
                  </a:extLst>
                </a:gridCol>
              </a:tblGrid>
              <a:tr h="466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of Hands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99543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(Royal) 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+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7007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Four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5087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6428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with same kind of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55705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in a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1162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 of a kind, Two pairs, 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577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0B42451-3ED6-4C8A-AFCB-A7BAB277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15" y="3260978"/>
            <a:ext cx="1880235" cy="480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FFF995-761C-4686-A2EE-5230906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20" y="3718230"/>
            <a:ext cx="1840230" cy="462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96070A-7C14-419B-ABFB-97F37649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620" y="4181145"/>
            <a:ext cx="1828800" cy="440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D14EDA-029A-4E4A-ABE4-3EC256761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617" y="4638397"/>
            <a:ext cx="1868805" cy="468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117261-BBDD-4D36-B887-E1735BCE8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615" y="5124224"/>
            <a:ext cx="1845945" cy="474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2DBF64-889C-44BE-A92A-58E5F3AF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615" y="5577994"/>
            <a:ext cx="1851660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0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58FF-5BBC-4938-9E1A-705B26B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Given or predestined condition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F458-2438-46B2-87EB-7482953B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84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players</a:t>
            </a:r>
          </a:p>
          <a:p>
            <a:r>
              <a:rPr lang="en-US" dirty="0"/>
              <a:t>The result of shuffle</a:t>
            </a:r>
          </a:p>
          <a:p>
            <a:r>
              <a:rPr lang="en-US" dirty="0"/>
              <a:t>Game Rule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Betting strategy of another players (Bluffing vs Reasonable Decision) – That is, it’s not only about a calculation of probability. Rather, it’s about a figuring out another player’s betting strategy and its pattern. In this reason, our project is limited with human players.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DFA62-78CF-43C3-B849-FDF1726CDEE1}"/>
              </a:ext>
            </a:extLst>
          </p:cNvPr>
          <p:cNvSpPr txBox="1"/>
          <p:nvPr/>
        </p:nvSpPr>
        <p:spPr>
          <a:xfrm>
            <a:off x="3225304" y="294313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Big Blind should initially put money into the pot mandatorily (Small Blind ~ ½)</a:t>
            </a:r>
          </a:p>
          <a:p>
            <a:r>
              <a:rPr lang="en-US" dirty="0"/>
              <a:t>      Dealer distributes cards with a clock-wise order</a:t>
            </a:r>
          </a:p>
          <a:p>
            <a:r>
              <a:rPr lang="en-US" dirty="0"/>
              <a:t>      Procedure ~ “preflop”, “flop”, “river”, “turn”</a:t>
            </a:r>
          </a:p>
          <a:p>
            <a:r>
              <a:rPr lang="en-US" dirty="0"/>
              <a:t>      After each procedure, dealer throw away a card</a:t>
            </a:r>
          </a:p>
        </p:txBody>
      </p:sp>
    </p:spTree>
    <p:extLst>
      <p:ext uri="{BB962C8B-B14F-4D97-AF65-F5344CB8AC3E}">
        <p14:creationId xmlns:p14="http://schemas.microsoft.com/office/powerpoint/2010/main" val="348816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502B7-4B29-443B-839F-406955B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What players can decide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5456-9ADC-45C6-942C-C8070C0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Join/quit/just watch a game</a:t>
            </a:r>
          </a:p>
          <a:p>
            <a:r>
              <a:rPr lang="en-US" dirty="0"/>
              <a:t>Betting strategy: check / call / raise / fold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191-DB6D-462C-9D39-6144307DC12F}"/>
              </a:ext>
            </a:extLst>
          </p:cNvPr>
          <p:cNvSpPr/>
          <p:nvPr/>
        </p:nvSpPr>
        <p:spPr>
          <a:xfrm>
            <a:off x="1790700" y="3076575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987DF-E762-46F0-B2A7-1629D9B3AD5E}"/>
              </a:ext>
            </a:extLst>
          </p:cNvPr>
          <p:cNvSpPr/>
          <p:nvPr/>
        </p:nvSpPr>
        <p:spPr>
          <a:xfrm>
            <a:off x="1790700" y="3633338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5521A-CB4A-4C97-82A5-BA8F829C4723}"/>
              </a:ext>
            </a:extLst>
          </p:cNvPr>
          <p:cNvSpPr/>
          <p:nvPr/>
        </p:nvSpPr>
        <p:spPr>
          <a:xfrm>
            <a:off x="1790700" y="4194414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2BE53D-6C8A-4CAF-817B-C25DFB836F36}"/>
              </a:ext>
            </a:extLst>
          </p:cNvPr>
          <p:cNvSpPr/>
          <p:nvPr/>
        </p:nvSpPr>
        <p:spPr>
          <a:xfrm>
            <a:off x="1790700" y="4755490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586CCB-0E60-46B2-9499-66330301D292}"/>
              </a:ext>
            </a:extLst>
          </p:cNvPr>
          <p:cNvSpPr/>
          <p:nvPr/>
        </p:nvSpPr>
        <p:spPr>
          <a:xfrm rot="403750">
            <a:off x="3836504" y="3383682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3CF0B83-BE3D-45F1-85F8-CC4570D8505F}"/>
              </a:ext>
            </a:extLst>
          </p:cNvPr>
          <p:cNvSpPr/>
          <p:nvPr/>
        </p:nvSpPr>
        <p:spPr>
          <a:xfrm>
            <a:off x="3838575" y="379050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DBC270-D4F0-470C-B836-A85D1F4F32BE}"/>
              </a:ext>
            </a:extLst>
          </p:cNvPr>
          <p:cNvSpPr/>
          <p:nvPr/>
        </p:nvSpPr>
        <p:spPr>
          <a:xfrm rot="21058903">
            <a:off x="3839188" y="4193823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EB187E5-944A-4DE1-AB54-E3C6283852D4}"/>
              </a:ext>
            </a:extLst>
          </p:cNvPr>
          <p:cNvSpPr/>
          <p:nvPr/>
        </p:nvSpPr>
        <p:spPr>
          <a:xfrm>
            <a:off x="3838575" y="501867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32D97-D102-4CD2-B64F-BD39441743D3}"/>
              </a:ext>
            </a:extLst>
          </p:cNvPr>
          <p:cNvSpPr/>
          <p:nvPr/>
        </p:nvSpPr>
        <p:spPr>
          <a:xfrm>
            <a:off x="6162677" y="3076575"/>
            <a:ext cx="5124448" cy="14895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keep going in this round of a game</a:t>
            </a:r>
          </a:p>
          <a:p>
            <a:r>
              <a:rPr lang="en-US" dirty="0"/>
              <a:t>  Check: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].bet($0)</a:t>
            </a:r>
          </a:p>
          <a:p>
            <a:r>
              <a:rPr lang="en-US" dirty="0"/>
              <a:t>  Call: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].bet($a)</a:t>
            </a:r>
          </a:p>
          <a:p>
            <a:r>
              <a:rPr lang="en-US" dirty="0"/>
              <a:t>  Raise: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].bet($a+$b)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F1AB-F470-4044-A19F-ADDB73C9B380}"/>
              </a:ext>
            </a:extLst>
          </p:cNvPr>
          <p:cNvSpPr/>
          <p:nvPr/>
        </p:nvSpPr>
        <p:spPr>
          <a:xfrm>
            <a:off x="6162677" y="4653716"/>
            <a:ext cx="5124448" cy="6517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stop here in this round of a game</a:t>
            </a:r>
          </a:p>
          <a:p>
            <a:r>
              <a:rPr lang="en-US" dirty="0"/>
              <a:t>  Fold: players[</a:t>
            </a:r>
            <a:r>
              <a:rPr lang="en-US" dirty="0" err="1"/>
              <a:t>i</a:t>
            </a:r>
            <a:r>
              <a:rPr lang="en-US" dirty="0"/>
              <a:t>].active from 1 to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9F23-4059-4B72-8DA3-F0EC8B1236BC}"/>
              </a:ext>
            </a:extLst>
          </p:cNvPr>
          <p:cNvSpPr txBox="1"/>
          <p:nvPr/>
        </p:nvSpPr>
        <p:spPr>
          <a:xfrm>
            <a:off x="1790700" y="5305425"/>
            <a:ext cx="93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($a= amount that previous player bet, $b=additional amount current player 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0156F-5EFF-42F3-92A2-37909AC8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1490-C405-417E-A0ED-4766BC05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FB6FA-7E5E-4458-98C6-6B00D4C6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EDA1-F4CA-41B0-A95F-D92E6498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3231C-D568-4DB5-AF8B-C1411AEA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94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807</TotalTime>
  <Words>1019</Words>
  <Application>Microsoft Office PowerPoint</Application>
  <PresentationFormat>와이드스크린</PresentationFormat>
  <Paragraphs>157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갤러리</vt:lpstr>
      <vt:lpstr>Texas holdem</vt:lpstr>
      <vt:lpstr>1. Project goal</vt:lpstr>
      <vt:lpstr>2. Steps</vt:lpstr>
      <vt:lpstr>Understanding of Texas holdem 1 - rank of hands</vt:lpstr>
      <vt:lpstr>Understanding of Texas holdem 2  - Given or predestined condition</vt:lpstr>
      <vt:lpstr>Understanding of Texas holdem 3  - What players can decide</vt:lpstr>
      <vt:lpstr>PowerPoint 프레젠테이션</vt:lpstr>
      <vt:lpstr>PowerPoint 프레젠테이션</vt:lpstr>
      <vt:lpstr>PowerPoint 프레젠테이션</vt:lpstr>
      <vt:lpstr>MVC  - battleship   vs.   Texas holdem 1</vt:lpstr>
      <vt:lpstr>Attachment 1 - CSS &amp; HTML of Texas Holdem   </vt:lpstr>
      <vt:lpstr>MVC  - battleship   vs.   Texas holdem 2</vt:lpstr>
      <vt:lpstr>MVC  - battleship   vs.   Texas holdem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</dc:title>
  <dc:creator>Pete Lee</dc:creator>
  <cp:lastModifiedBy>Pete Lee</cp:lastModifiedBy>
  <cp:revision>27</cp:revision>
  <dcterms:created xsi:type="dcterms:W3CDTF">2019-10-16T05:38:57Z</dcterms:created>
  <dcterms:modified xsi:type="dcterms:W3CDTF">2019-10-17T04:20:28Z</dcterms:modified>
</cp:coreProperties>
</file>