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91" y="5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BB77-2BF0-4222-9EAA-C66263CB6254}" type="datetimeFigureOut">
              <a:rPr lang="es-VE" smtClean="0"/>
              <a:t>08/05/2019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A3FE-2D1C-4960-9A9B-7AA5A83A305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BB77-2BF0-4222-9EAA-C66263CB6254}" type="datetimeFigureOut">
              <a:rPr lang="es-VE" smtClean="0"/>
              <a:t>08/05/2019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A3FE-2D1C-4960-9A9B-7AA5A83A305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BB77-2BF0-4222-9EAA-C66263CB6254}" type="datetimeFigureOut">
              <a:rPr lang="es-VE" smtClean="0"/>
              <a:t>08/05/2019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A3FE-2D1C-4960-9A9B-7AA5A83A305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BB77-2BF0-4222-9EAA-C66263CB6254}" type="datetimeFigureOut">
              <a:rPr lang="es-VE" smtClean="0"/>
              <a:t>08/05/2019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A3FE-2D1C-4960-9A9B-7AA5A83A305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BB77-2BF0-4222-9EAA-C66263CB6254}" type="datetimeFigureOut">
              <a:rPr lang="es-VE" smtClean="0"/>
              <a:t>08/05/2019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A3FE-2D1C-4960-9A9B-7AA5A83A305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BB77-2BF0-4222-9EAA-C66263CB6254}" type="datetimeFigureOut">
              <a:rPr lang="es-VE" smtClean="0"/>
              <a:t>08/05/2019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A3FE-2D1C-4960-9A9B-7AA5A83A305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BB77-2BF0-4222-9EAA-C66263CB6254}" type="datetimeFigureOut">
              <a:rPr lang="es-VE" smtClean="0"/>
              <a:t>08/05/2019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A3FE-2D1C-4960-9A9B-7AA5A83A305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BB77-2BF0-4222-9EAA-C66263CB6254}" type="datetimeFigureOut">
              <a:rPr lang="es-VE" smtClean="0"/>
              <a:t>08/05/2019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A3FE-2D1C-4960-9A9B-7AA5A83A305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BB77-2BF0-4222-9EAA-C66263CB6254}" type="datetimeFigureOut">
              <a:rPr lang="es-VE" smtClean="0"/>
              <a:t>08/05/2019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A3FE-2D1C-4960-9A9B-7AA5A83A305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BB77-2BF0-4222-9EAA-C66263CB6254}" type="datetimeFigureOut">
              <a:rPr lang="es-VE" smtClean="0"/>
              <a:t>08/05/2019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A3FE-2D1C-4960-9A9B-7AA5A83A305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BB77-2BF0-4222-9EAA-C66263CB6254}" type="datetimeFigureOut">
              <a:rPr lang="es-VE" smtClean="0"/>
              <a:t>08/05/2019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A3FE-2D1C-4960-9A9B-7AA5A83A3050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FBB77-2BF0-4222-9EAA-C66263CB6254}" type="datetimeFigureOut">
              <a:rPr lang="es-VE" smtClean="0"/>
              <a:t>08/05/2019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0A3FE-2D1C-4960-9A9B-7AA5A83A3050}" type="slidenum">
              <a:rPr lang="es-VE" smtClean="0"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Capture5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0"/>
            <a:ext cx="7003387" cy="3475021"/>
          </a:xfrm>
          <a:prstGeom prst="rect">
            <a:avLst/>
          </a:prstGeom>
        </p:spPr>
      </p:pic>
      <p:pic>
        <p:nvPicPr>
          <p:cNvPr id="5" name="4 Imagen" descr="Capture52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3390599"/>
            <a:ext cx="6919560" cy="34674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Capture5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44624"/>
            <a:ext cx="6866215" cy="3467401"/>
          </a:xfrm>
          <a:prstGeom prst="rect">
            <a:avLst/>
          </a:prstGeom>
        </p:spPr>
      </p:pic>
      <p:pic>
        <p:nvPicPr>
          <p:cNvPr id="5" name="4 Imagen" descr="Capture52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3443944"/>
            <a:ext cx="6904319" cy="34140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Capture5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0"/>
            <a:ext cx="6965284" cy="3452159"/>
          </a:xfrm>
          <a:prstGeom prst="rect">
            <a:avLst/>
          </a:prstGeom>
        </p:spPr>
      </p:pic>
      <p:pic>
        <p:nvPicPr>
          <p:cNvPr id="5" name="4 Imagen" descr="Capture5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501008"/>
            <a:ext cx="6904319" cy="16308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Capture5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88640"/>
            <a:ext cx="6828112" cy="3391194"/>
          </a:xfrm>
          <a:prstGeom prst="rect">
            <a:avLst/>
          </a:prstGeom>
        </p:spPr>
      </p:pic>
      <p:pic>
        <p:nvPicPr>
          <p:cNvPr id="5" name="4 Imagen" descr="Capture5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3573016"/>
            <a:ext cx="6858595" cy="16841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Presentación en pantalla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c.peschiera</dc:creator>
  <cp:lastModifiedBy>c.peschiera</cp:lastModifiedBy>
  <cp:revision>5</cp:revision>
  <dcterms:created xsi:type="dcterms:W3CDTF">2019-05-08T18:49:51Z</dcterms:created>
  <dcterms:modified xsi:type="dcterms:W3CDTF">2019-05-08T19:39:32Z</dcterms:modified>
</cp:coreProperties>
</file>