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gWrq49KCOEx067bY5i6WIvPHwx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6431e419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276431e41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6431e419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276431e4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76431e419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276431e41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76431e419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276431e41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6431e419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276431e41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76431e419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276431e41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76431e419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276431e41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76431e41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276431e41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6431e419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276431e41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582128a92_1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2582128a9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76431e41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276431e41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76431e419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276431e41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6431e419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276431e41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582128a92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2582128a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76431e419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276431e41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5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2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24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16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18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1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19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1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2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2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21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0" name="Google Shape;50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2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2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3000"/>
              <a:t>Анализ функциональной архитектуры S/4HANA</a:t>
            </a:r>
            <a:endParaRPr sz="30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Группа 1, Вариант 1 • 06.05.2022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6431e419_0_3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Record your Time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7" name="Google Shape;137;g1276431e419_0_3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g1276431e419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450" y="1061400"/>
            <a:ext cx="3865210" cy="36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6431e419_0_4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Record your Time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44" name="Google Shape;144;g1276431e419_0_4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g1276431e419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100"/>
            <a:ext cx="8839201" cy="1967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76431e419_0_5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Record your Time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1" name="Google Shape;151;g1276431e419_0_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g1276431e419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138" y="1061400"/>
            <a:ext cx="5797813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6431e419_0_61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800"/>
              <a:t>Analyze existing Project</a:t>
            </a:r>
            <a:endParaRPr sz="6500"/>
          </a:p>
        </p:txBody>
      </p:sp>
      <p:sp>
        <p:nvSpPr>
          <p:cNvPr id="158" name="Google Shape;158;g1276431e419_0_6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6431e419_0_6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Analyze existing Project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64" name="Google Shape;164;g1276431e419_0_6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5" name="Google Shape;165;g1276431e419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263" y="1061400"/>
            <a:ext cx="4499574" cy="362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76431e419_0_7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Analyze existing Project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71" name="Google Shape;171;g1276431e419_0_7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g1276431e419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800" y="1411375"/>
            <a:ext cx="7951912" cy="317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76431e419_0_8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800"/>
              <a:t>Use-Case and Class Diagrams</a:t>
            </a:r>
            <a:endParaRPr sz="6500"/>
          </a:p>
        </p:txBody>
      </p:sp>
      <p:sp>
        <p:nvSpPr>
          <p:cNvPr id="178" name="Google Shape;178;g1276431e419_0_8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276431e419_0_8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Use-Case Diagram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84" name="Google Shape;184;g1276431e419_0_8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g1276431e419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500" y="1363750"/>
            <a:ext cx="7811349" cy="3172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76431e419_0_9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Class</a:t>
            </a:r>
            <a:r>
              <a:rPr lang="en" sz="2100">
                <a:solidFill>
                  <a:schemeClr val="dk1"/>
                </a:solidFill>
              </a:rPr>
              <a:t> Diagram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91" name="Google Shape;191;g1276431e419_0_9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g1276431e419_0_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025" y="1061400"/>
            <a:ext cx="5676833" cy="362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Спасибо за внимание</a:t>
            </a:r>
            <a:endParaRPr/>
          </a:p>
        </p:txBody>
      </p:sp>
      <p:sp>
        <p:nvSpPr>
          <p:cNvPr id="198" name="Google Shape;198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265500" y="1912650"/>
            <a:ext cx="41466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300"/>
              <a:t>Описание </a:t>
            </a:r>
            <a:r>
              <a:rPr lang="en" sz="3300"/>
              <a:t>бизнес-процессов</a:t>
            </a:r>
            <a:endParaRPr sz="3300"/>
          </a:p>
        </p:txBody>
      </p:sp>
      <p:sp>
        <p:nvSpPr>
          <p:cNvPr id="79" name="Google Shape;79;p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Project Management</a:t>
            </a:r>
            <a:endParaRPr b="1"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Plan your Project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Record your Time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Analyze existing Project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82128a92_1_5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800"/>
              <a:t>Plan your Project</a:t>
            </a:r>
            <a:endParaRPr sz="3800"/>
          </a:p>
        </p:txBody>
      </p:sp>
      <p:sp>
        <p:nvSpPr>
          <p:cNvPr id="86" name="Google Shape;86;g12582128a92_1_5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Plan your Project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92" name="Google Shape;9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300" y="1061400"/>
            <a:ext cx="3521645" cy="36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0826" y="1061400"/>
            <a:ext cx="3554698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76431e419_0_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Plan your Project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0" name="Google Shape;100;g1276431e419_0_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g1276431e419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925" y="1061400"/>
            <a:ext cx="3712498" cy="3627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1276431e419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250" y="1061400"/>
            <a:ext cx="3521800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76431e419_0_1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Plan your Project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08" name="Google Shape;108;g1276431e419_0_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g1276431e41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550" y="1061400"/>
            <a:ext cx="3425520" cy="3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276431e41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051" y="1061400"/>
            <a:ext cx="3494723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76431e419_0_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Plan your Project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16" name="Google Shape;116;g1276431e419_0_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g1276431e419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025" y="1061400"/>
            <a:ext cx="3485955" cy="3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1276431e419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8099" y="1061400"/>
            <a:ext cx="3485951" cy="3598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582128a92_0_4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en" sz="3800"/>
              <a:t>Record your Time</a:t>
            </a:r>
            <a:endParaRPr sz="6500"/>
          </a:p>
        </p:txBody>
      </p:sp>
      <p:sp>
        <p:nvSpPr>
          <p:cNvPr id="124" name="Google Shape;124;g12582128a92_0_4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6431e419_0_3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100">
                <a:solidFill>
                  <a:schemeClr val="dk1"/>
                </a:solidFill>
              </a:rPr>
              <a:t>Record your Time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0" name="Google Shape;130;g1276431e419_0_3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g1276431e419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00" y="1061400"/>
            <a:ext cx="7947360" cy="36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