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JvO5YfoC/OBWZU2qSlaBXRxg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82128a9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82128a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82128a92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82128a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82128a92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582128a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82128a92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2582128a9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82128a92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2582128a9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82128a92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582128a9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82128a92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582128a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82128a9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2582128a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82128a92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582128a9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82128a9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2582128a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82128a92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2582128a9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Анализ функциональной архитектуры и архитектуры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данных конфигурации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1C: Управление торговлей</a:t>
            </a:r>
            <a:endParaRPr sz="30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Группа 1, Вариант 1 • 22.04.2022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Договор на поставку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75" y="1061400"/>
            <a:ext cx="6827542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Типовое соглашение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363750"/>
            <a:ext cx="8183319" cy="317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Формирование заказа клиента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0" y="1111000"/>
            <a:ext cx="8193200" cy="351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82128a92_1_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Доставка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5" name="Google Shape;155;g12582128a92_1_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g12582128a9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1239988"/>
            <a:ext cx="8193200" cy="342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82128a92_1_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Счет на оплату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62" name="Google Shape;162;g12582128a92_1_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g12582128a9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125"/>
            <a:ext cx="8839201" cy="149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82128a92_1_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Поступление безналичных средств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69" name="Google Shape;169;g12582128a92_1_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g12582128a9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50" y="1211350"/>
            <a:ext cx="8360255" cy="31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82128a92_1_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Реализация товаров и услуг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6" name="Google Shape;176;g12582128a92_1_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g12582128a92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0" y="1125750"/>
            <a:ext cx="8193200" cy="356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82128a92_1_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Отгрузка товаров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3" name="Google Shape;183;g12582128a92_1_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g12582128a92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8839201" cy="156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82128a92_1_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Доставка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90" name="Google Shape;190;g12582128a92_1_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g12582128a92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25" y="1211350"/>
            <a:ext cx="8640487" cy="31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82128a92_1_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Остатки на складе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97" name="Google Shape;197;g12582128a92_1_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g12582128a92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8839201" cy="289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/>
              <a:t>Описание бизнес задачи</a:t>
            </a:r>
            <a:endParaRPr sz="3300"/>
          </a:p>
        </p:txBody>
      </p:sp>
      <p:sp>
        <p:nvSpPr>
          <p:cNvPr id="79" name="Google Shape;79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Пакупатель-ООО“Эстетика”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Безналичный расчет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Приобретение товара и оплата доставки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82128a92_0_4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800"/>
              <a:t>Анализ использованных атрибутов</a:t>
            </a:r>
            <a:endParaRPr sz="6500"/>
          </a:p>
        </p:txBody>
      </p:sp>
      <p:sp>
        <p:nvSpPr>
          <p:cNvPr id="204" name="Google Shape;204;g12582128a92_0_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82128a92_1_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Анализ использованных атрибутов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0" name="Google Shape;210;g12582128a92_1_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g12582128a92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1161550"/>
            <a:ext cx="8193198" cy="35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82128a92_0_5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/>
              <a:t>Выводы</a:t>
            </a:r>
            <a:endParaRPr sz="3300"/>
          </a:p>
        </p:txBody>
      </p:sp>
      <p:sp>
        <p:nvSpPr>
          <p:cNvPr id="217" name="Google Shape;217;g12582128a92_0_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В ходе выполнения данной лабораторной работы мы провели анализ функциональной архитектуры и архитектуры данных платформы 1С: Предприятие конфигурации Управление торговлей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18" name="Google Shape;218;g12582128a92_0_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82128a92_1_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800"/>
              <a:t>Реализация бизнес-задачи в 1С</a:t>
            </a:r>
            <a:endParaRPr sz="6500"/>
          </a:p>
        </p:txBody>
      </p:sp>
      <p:sp>
        <p:nvSpPr>
          <p:cNvPr id="86" name="Google Shape;86;g12582128a92_1_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Информация о контрагенте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475" y="1061400"/>
            <a:ext cx="5160032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solidFill>
                  <a:schemeClr val="dk1"/>
                </a:solidFill>
              </a:rPr>
              <a:t>Номенклатура товаров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50" y="1061400"/>
            <a:ext cx="542433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Номенклатура товаров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3138024" cy="3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Номенклатура товара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8839201" cy="25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dk1"/>
                </a:solidFill>
              </a:rPr>
              <a:t>Создание склада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263" y="959350"/>
            <a:ext cx="6465569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Заполнение склада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50" y="1211350"/>
            <a:ext cx="7891055" cy="31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