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C42FE8-589B-46F0-8C2C-ED62AA668F7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380F25-2904-4165-8BF1-7D103FE0A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42FE8-589B-46F0-8C2C-ED62AA668F7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80F25-2904-4165-8BF1-7D103FE0A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42FE8-589B-46F0-8C2C-ED62AA668F7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80F25-2904-4165-8BF1-7D103FE0A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42FE8-589B-46F0-8C2C-ED62AA668F7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80F25-2904-4165-8BF1-7D103FE0AF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42FE8-589B-46F0-8C2C-ED62AA668F7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80F25-2904-4165-8BF1-7D103FE0AF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42FE8-589B-46F0-8C2C-ED62AA668F7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80F25-2904-4165-8BF1-7D103FE0AF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42FE8-589B-46F0-8C2C-ED62AA668F7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80F25-2904-4165-8BF1-7D103FE0AF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42FE8-589B-46F0-8C2C-ED62AA668F7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80F25-2904-4165-8BF1-7D103FE0AF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42FE8-589B-46F0-8C2C-ED62AA668F7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80F25-2904-4165-8BF1-7D103FE0A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1C42FE8-589B-46F0-8C2C-ED62AA668F7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80F25-2904-4165-8BF1-7D103FE0AF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C42FE8-589B-46F0-8C2C-ED62AA668F7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380F25-2904-4165-8BF1-7D103FE0AFC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C42FE8-589B-46F0-8C2C-ED62AA668F7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C380F25-2904-4165-8BF1-7D103FE0AF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sminnichifor/SE_devoir/blob/master/grafica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915362"/>
          </a:xfrm>
        </p:spPr>
        <p:txBody>
          <a:bodyPr/>
          <a:lstStyle/>
          <a:p>
            <a:pPr algn="ctr"/>
            <a:r>
              <a:rPr lang="en-US" dirty="0" smtClean="0"/>
              <a:t>SUDOKU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3611606"/>
            <a:ext cx="3200400" cy="1493793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err="1" smtClean="0"/>
              <a:t>Cucu</a:t>
            </a:r>
            <a:r>
              <a:rPr lang="en-US" dirty="0" smtClean="0"/>
              <a:t> </a:t>
            </a:r>
            <a:r>
              <a:rPr lang="en-US" dirty="0" err="1" smtClean="0"/>
              <a:t>Andreea</a:t>
            </a:r>
            <a:r>
              <a:rPr lang="en-US" dirty="0" smtClean="0"/>
              <a:t> </a:t>
            </a:r>
            <a:r>
              <a:rPr lang="en-US" dirty="0" err="1" smtClean="0"/>
              <a:t>Madalina</a:t>
            </a:r>
            <a:endParaRPr lang="en-US" dirty="0" smtClean="0"/>
          </a:p>
          <a:p>
            <a:pPr algn="ctr"/>
            <a:r>
              <a:rPr lang="en-US" dirty="0" err="1" smtClean="0"/>
              <a:t>Nichifor</a:t>
            </a:r>
            <a:r>
              <a:rPr lang="en-US" dirty="0" smtClean="0"/>
              <a:t> </a:t>
            </a:r>
            <a:r>
              <a:rPr lang="en-US" dirty="0" err="1" smtClean="0"/>
              <a:t>Cosmin</a:t>
            </a:r>
            <a:endParaRPr lang="en-US" dirty="0" smtClean="0"/>
          </a:p>
          <a:p>
            <a:pPr algn="ctr"/>
            <a:r>
              <a:rPr lang="en-US" dirty="0" err="1" smtClean="0"/>
              <a:t>Radutu</a:t>
            </a:r>
            <a:r>
              <a:rPr lang="en-US" dirty="0" smtClean="0"/>
              <a:t> </a:t>
            </a:r>
            <a:r>
              <a:rPr lang="en-US" dirty="0" err="1" smtClean="0"/>
              <a:t>Anca</a:t>
            </a:r>
            <a:r>
              <a:rPr lang="en-US" dirty="0" smtClean="0"/>
              <a:t> Elena</a:t>
            </a:r>
          </a:p>
          <a:p>
            <a:pPr algn="ctr"/>
            <a:r>
              <a:rPr lang="en-US" dirty="0" err="1" smtClean="0"/>
              <a:t>Stanica</a:t>
            </a:r>
            <a:r>
              <a:rPr lang="en-US" dirty="0" smtClean="0"/>
              <a:t> Iulia Cristina</a:t>
            </a:r>
          </a:p>
          <a:p>
            <a:pPr algn="ctr"/>
            <a:r>
              <a:rPr lang="en-US" dirty="0" err="1" smtClean="0"/>
              <a:t>Groupe</a:t>
            </a:r>
            <a:r>
              <a:rPr lang="en-US" dirty="0" smtClean="0"/>
              <a:t> 1220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 but du </a:t>
            </a:r>
            <a:r>
              <a:rPr lang="en-US" dirty="0" err="1" smtClean="0"/>
              <a:t>jeu</a:t>
            </a:r>
            <a:r>
              <a:rPr lang="en-US" dirty="0" smtClean="0"/>
              <a:t> Sudoku</a:t>
            </a:r>
          </a:p>
          <a:p>
            <a:endParaRPr lang="en-US" dirty="0" smtClean="0"/>
          </a:p>
          <a:p>
            <a:pPr marL="109728" indent="0" algn="just">
              <a:buNone/>
            </a:pPr>
            <a:r>
              <a:rPr lang="en-US" sz="2000" dirty="0"/>
              <a:t>Le </a:t>
            </a:r>
            <a:r>
              <a:rPr lang="en-US" sz="2000" dirty="0" err="1" smtClean="0"/>
              <a:t>sudoku</a:t>
            </a:r>
            <a:r>
              <a:rPr lang="en-US" sz="2000" dirty="0" smtClean="0"/>
              <a:t> </a:t>
            </a:r>
            <a:r>
              <a:rPr lang="fr-FR" sz="2000" dirty="0"/>
              <a:t>est un </a:t>
            </a:r>
            <a:r>
              <a:rPr lang="fr-FR" sz="2000" dirty="0" smtClean="0"/>
              <a:t>jeu </a:t>
            </a:r>
            <a:r>
              <a:rPr lang="fr-FR" sz="2000" dirty="0"/>
              <a:t>en forme de </a:t>
            </a:r>
            <a:r>
              <a:rPr lang="fr-FR" sz="2000" dirty="0" smtClean="0"/>
              <a:t>grille, </a:t>
            </a:r>
            <a:r>
              <a:rPr lang="en-US" sz="2000" dirty="0" err="1"/>
              <a:t>inspiré</a:t>
            </a:r>
            <a:r>
              <a:rPr lang="en-US" sz="2000" dirty="0"/>
              <a:t> du </a:t>
            </a:r>
            <a:r>
              <a:rPr lang="en-US" sz="2000" dirty="0" err="1" smtClean="0"/>
              <a:t>carr</a:t>
            </a:r>
            <a:r>
              <a:rPr lang="en-US" sz="2000" dirty="0" err="1"/>
              <a:t>é</a:t>
            </a:r>
            <a:r>
              <a:rPr lang="en-US" sz="2000" dirty="0" smtClean="0"/>
              <a:t> </a:t>
            </a:r>
            <a:r>
              <a:rPr lang="en-US" sz="2000" dirty="0" err="1" smtClean="0"/>
              <a:t>latin</a:t>
            </a:r>
            <a:r>
              <a:rPr lang="en-US" sz="2000" dirty="0" smtClean="0"/>
              <a:t>.</a:t>
            </a:r>
          </a:p>
          <a:p>
            <a:pPr marL="109728" indent="0" algn="just">
              <a:buNone/>
            </a:pPr>
            <a:r>
              <a:rPr lang="fr-FR" sz="2000" dirty="0"/>
              <a:t>Le but du jeu est de remplir </a:t>
            </a:r>
            <a:r>
              <a:rPr lang="fr-FR" sz="2000" dirty="0" smtClean="0"/>
              <a:t>la </a:t>
            </a:r>
          </a:p>
          <a:p>
            <a:pPr marL="109728" indent="0" algn="just">
              <a:buNone/>
            </a:pPr>
            <a:r>
              <a:rPr lang="fr-FR" sz="2000" dirty="0" smtClean="0"/>
              <a:t>grille </a:t>
            </a:r>
            <a:r>
              <a:rPr lang="fr-FR" sz="2000" dirty="0"/>
              <a:t>avec une série de </a:t>
            </a:r>
            <a:r>
              <a:rPr lang="fr-FR" sz="2000" dirty="0" smtClean="0"/>
              <a:t>chiffres</a:t>
            </a:r>
          </a:p>
          <a:p>
            <a:pPr marL="109728" indent="0" algn="just">
              <a:buNone/>
            </a:pPr>
            <a:r>
              <a:rPr lang="fr-FR" sz="2000" dirty="0"/>
              <a:t>tous </a:t>
            </a:r>
            <a:r>
              <a:rPr lang="fr-FR" sz="2000" dirty="0" err="1" smtClean="0"/>
              <a:t>différents,qui</a:t>
            </a:r>
            <a:r>
              <a:rPr lang="fr-FR" sz="2000" dirty="0" smtClean="0"/>
              <a:t> </a:t>
            </a:r>
            <a:r>
              <a:rPr lang="fr-FR" sz="2000" dirty="0"/>
              <a:t>ne se </a:t>
            </a:r>
            <a:r>
              <a:rPr lang="fr-FR" sz="2000" dirty="0" smtClean="0"/>
              <a:t>trouvent </a:t>
            </a:r>
          </a:p>
          <a:p>
            <a:pPr marL="109728" indent="0" algn="just">
              <a:buNone/>
            </a:pPr>
            <a:r>
              <a:rPr lang="fr-FR" sz="2000" dirty="0" smtClean="0"/>
              <a:t>jamais </a:t>
            </a:r>
            <a:r>
              <a:rPr lang="fr-FR" sz="2000" dirty="0"/>
              <a:t>plus </a:t>
            </a:r>
            <a:r>
              <a:rPr lang="fr-FR" sz="2000" dirty="0" smtClean="0"/>
              <a:t>d’une fois sur </a:t>
            </a:r>
            <a:r>
              <a:rPr lang="fr-FR" sz="2000" dirty="0"/>
              <a:t>une </a:t>
            </a:r>
            <a:endParaRPr lang="fr-FR" sz="2000" dirty="0" smtClean="0"/>
          </a:p>
          <a:p>
            <a:pPr marL="109728" indent="0" algn="just">
              <a:buNone/>
            </a:pPr>
            <a:r>
              <a:rPr lang="fr-FR" sz="2000" dirty="0" smtClean="0"/>
              <a:t>même </a:t>
            </a:r>
            <a:r>
              <a:rPr lang="fr-FR" sz="2000" dirty="0"/>
              <a:t>ligne, </a:t>
            </a:r>
            <a:r>
              <a:rPr lang="fr-FR" sz="2000" dirty="0" smtClean="0"/>
              <a:t>dans une même </a:t>
            </a:r>
          </a:p>
          <a:p>
            <a:pPr marL="109728" indent="0" algn="just">
              <a:buNone/>
            </a:pPr>
            <a:r>
              <a:rPr lang="fr-FR" sz="2000" dirty="0" smtClean="0"/>
              <a:t>colonne </a:t>
            </a:r>
            <a:r>
              <a:rPr lang="fr-FR" sz="2000" dirty="0"/>
              <a:t>ou </a:t>
            </a:r>
            <a:r>
              <a:rPr lang="fr-FR" sz="2000" dirty="0" smtClean="0"/>
              <a:t>dans </a:t>
            </a:r>
            <a:r>
              <a:rPr lang="fr-FR" sz="2000" dirty="0"/>
              <a:t>une </a:t>
            </a:r>
            <a:r>
              <a:rPr lang="fr-FR" sz="2000" dirty="0" smtClean="0"/>
              <a:t>même </a:t>
            </a:r>
          </a:p>
          <a:p>
            <a:pPr marL="109728" indent="0" algn="just">
              <a:buNone/>
            </a:pPr>
            <a:r>
              <a:rPr lang="fr-FR" sz="2000" dirty="0" smtClean="0"/>
              <a:t>sous-grille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Analyse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  <p:pic>
        <p:nvPicPr>
          <p:cNvPr id="1027" name="Picture 3" descr="C:\Users\Anca\Desktop\1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19400"/>
            <a:ext cx="3276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7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91000" cy="4525963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Utilisation</a:t>
            </a:r>
            <a:r>
              <a:rPr lang="en-US" sz="2400" dirty="0" smtClean="0"/>
              <a:t> </a:t>
            </a:r>
          </a:p>
          <a:p>
            <a:pPr marL="109728" indent="0" algn="ctr">
              <a:buNone/>
            </a:pPr>
            <a:r>
              <a:rPr lang="en-US" sz="2400" dirty="0" smtClean="0"/>
              <a:t>Sudoku </a:t>
            </a:r>
            <a:r>
              <a:rPr lang="en-US" sz="2400" dirty="0" err="1" smtClean="0"/>
              <a:t>est</a:t>
            </a:r>
            <a:r>
              <a:rPr lang="en-US" sz="2400" dirty="0" smtClean="0"/>
              <a:t> un </a:t>
            </a:r>
            <a:r>
              <a:rPr lang="en-US" sz="2400" dirty="0" err="1" smtClean="0"/>
              <a:t>jeu</a:t>
            </a:r>
            <a:r>
              <a:rPr lang="en-US" sz="2400" dirty="0"/>
              <a:t> de </a:t>
            </a:r>
            <a:r>
              <a:rPr lang="en-US" sz="2400" dirty="0" err="1" smtClean="0"/>
              <a:t>créativité</a:t>
            </a:r>
            <a:r>
              <a:rPr lang="en-US" sz="2400" dirty="0" smtClean="0"/>
              <a:t> </a:t>
            </a:r>
            <a:r>
              <a:rPr lang="fr-FR" sz="2400" dirty="0" smtClean="0"/>
              <a:t>qui peut </a:t>
            </a:r>
            <a:r>
              <a:rPr lang="fr-FR" sz="2400" dirty="0"/>
              <a:t>en </a:t>
            </a:r>
            <a:r>
              <a:rPr lang="fr-FR" sz="2400" dirty="0" smtClean="0"/>
              <a:t>effet contribuer pédagogiquement,</a:t>
            </a:r>
            <a:r>
              <a:rPr lang="en-US" sz="2400" dirty="0"/>
              <a:t> </a:t>
            </a:r>
            <a:r>
              <a:rPr lang="fr-FR" sz="2400" dirty="0" smtClean="0"/>
              <a:t>étant </a:t>
            </a:r>
            <a:r>
              <a:rPr lang="fr-FR" sz="2400" dirty="0"/>
              <a:t>un </a:t>
            </a:r>
            <a:r>
              <a:rPr lang="fr-FR" sz="2400" dirty="0" smtClean="0"/>
              <a:t>très </a:t>
            </a:r>
            <a:r>
              <a:rPr lang="fr-FR" sz="2400" dirty="0"/>
              <a:t>bon exercice pour </a:t>
            </a:r>
            <a:r>
              <a:rPr lang="fr-FR" sz="2400" dirty="0" smtClean="0"/>
              <a:t>les enfants car </a:t>
            </a:r>
            <a:r>
              <a:rPr lang="fr-FR" sz="2400" dirty="0"/>
              <a:t>il </a:t>
            </a:r>
            <a:r>
              <a:rPr lang="fr-FR" sz="2400" dirty="0" smtClean="0"/>
              <a:t>les aide </a:t>
            </a:r>
            <a:r>
              <a:rPr lang="fr-FR" sz="2400" dirty="0"/>
              <a:t>à apprendre et à travailler avec des </a:t>
            </a:r>
            <a:r>
              <a:rPr lang="fr-FR" sz="2400" dirty="0" smtClean="0"/>
              <a:t>chiffres.</a:t>
            </a:r>
            <a:endParaRPr lang="fr-FR" sz="2400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Analyse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  <p:pic>
        <p:nvPicPr>
          <p:cNvPr id="2050" name="Picture 2" descr="C:\Users\Anca\Desktop\sudoku-puzzles-for-kids-5-0-s-307x5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95400"/>
            <a:ext cx="29241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5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Notre </a:t>
            </a:r>
            <a:r>
              <a:rPr lang="en-US" sz="2400" dirty="0" err="1" smtClean="0"/>
              <a:t>projet</a:t>
            </a:r>
            <a:r>
              <a:rPr lang="en-US" sz="2400" dirty="0" smtClean="0"/>
              <a:t> met </a:t>
            </a:r>
            <a:r>
              <a:rPr lang="en-US" sz="2400" dirty="0" err="1" smtClean="0"/>
              <a:t>l’accent</a:t>
            </a:r>
            <a:r>
              <a:rPr lang="en-US" sz="2400" dirty="0" smtClean="0"/>
              <a:t> </a:t>
            </a:r>
            <a:r>
              <a:rPr lang="en-US" sz="2400" dirty="0" err="1" smtClean="0"/>
              <a:t>sur</a:t>
            </a:r>
            <a:r>
              <a:rPr lang="en-US" sz="2400" dirty="0" smtClean="0"/>
              <a:t> </a:t>
            </a:r>
            <a:r>
              <a:rPr lang="en-US" sz="2400" dirty="0" err="1" smtClean="0"/>
              <a:t>l’interaction</a:t>
            </a:r>
            <a:r>
              <a:rPr lang="en-US" sz="2400" dirty="0" smtClean="0"/>
              <a:t> client-</a:t>
            </a:r>
            <a:r>
              <a:rPr lang="en-US" sz="2400" dirty="0" err="1" smtClean="0"/>
              <a:t>jeu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L’utilisateur</a:t>
            </a:r>
            <a:r>
              <a:rPr lang="en-US" sz="2400" dirty="0" smtClean="0"/>
              <a:t> </a:t>
            </a:r>
            <a:r>
              <a:rPr lang="en-US" sz="2400" dirty="0" err="1" smtClean="0"/>
              <a:t>peut</a:t>
            </a:r>
            <a:r>
              <a:rPr lang="en-US" sz="2400" dirty="0" smtClean="0"/>
              <a:t> </a:t>
            </a:r>
            <a:r>
              <a:rPr lang="en-US" sz="2400" dirty="0" err="1" smtClean="0"/>
              <a:t>choisir</a:t>
            </a:r>
            <a:r>
              <a:rPr lang="en-US" sz="2400" dirty="0" smtClean="0"/>
              <a:t> </a:t>
            </a:r>
            <a:r>
              <a:rPr lang="en-US" sz="2400" dirty="0" err="1" smtClean="0"/>
              <a:t>trois</a:t>
            </a:r>
            <a:r>
              <a:rPr lang="en-US" sz="2400" dirty="0" smtClean="0"/>
              <a:t> </a:t>
            </a:r>
            <a:r>
              <a:rPr lang="en-US" sz="2400" dirty="0" err="1" smtClean="0"/>
              <a:t>niveaux</a:t>
            </a:r>
            <a:r>
              <a:rPr lang="en-US" sz="2400" dirty="0" smtClean="0"/>
              <a:t> de </a:t>
            </a:r>
            <a:r>
              <a:rPr lang="en-US" sz="2400" dirty="0" err="1" smtClean="0"/>
              <a:t>difficulte</a:t>
            </a:r>
            <a:r>
              <a:rPr lang="en-US" sz="2400" dirty="0" smtClean="0"/>
              <a:t>: easy, medium et hard.</a:t>
            </a:r>
            <a:endParaRPr lang="fr-FR" sz="2400" dirty="0"/>
          </a:p>
          <a:p>
            <a:r>
              <a:rPr lang="fr-FR" sz="2400" dirty="0"/>
              <a:t>Après avoir terminé le </a:t>
            </a:r>
            <a:r>
              <a:rPr lang="fr-FR" sz="2400" dirty="0" smtClean="0"/>
              <a:t>carre l’utilisateur peut se </a:t>
            </a:r>
            <a:r>
              <a:rPr lang="fr-FR" sz="2400" dirty="0" err="1" smtClean="0"/>
              <a:t>verifier</a:t>
            </a:r>
            <a:r>
              <a:rPr lang="fr-FR" sz="2400" dirty="0" smtClean="0"/>
              <a:t> et le programme </a:t>
            </a:r>
            <a:r>
              <a:rPr lang="fr-FR" sz="2400" dirty="0" err="1" smtClean="0"/>
              <a:t>precise</a:t>
            </a:r>
            <a:r>
              <a:rPr lang="fr-FR" sz="2400" dirty="0" smtClean="0"/>
              <a:t> quelles sont les chiffres </a:t>
            </a:r>
            <a:r>
              <a:rPr lang="fr-FR" sz="2400" dirty="0" err="1" smtClean="0"/>
              <a:t>erronees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Si le jeu est bien </a:t>
            </a:r>
            <a:r>
              <a:rPr lang="fr-FR" sz="2400" dirty="0" err="1" smtClean="0"/>
              <a:t>complete</a:t>
            </a:r>
            <a:r>
              <a:rPr lang="fr-FR" sz="2400" dirty="0" smtClean="0"/>
              <a:t> le programme calcule le score. Il y a aussi l’option </a:t>
            </a:r>
            <a:r>
              <a:rPr lang="fr-FR" sz="2400" dirty="0" err="1" smtClean="0"/>
              <a:t>HighScore</a:t>
            </a:r>
            <a:r>
              <a:rPr lang="fr-FR" sz="2400" dirty="0"/>
              <a:t> </a:t>
            </a:r>
            <a:r>
              <a:rPr lang="fr-FR" sz="2400" dirty="0" smtClean="0"/>
              <a:t>qui sauve la valeur maximale du score obtenu.</a:t>
            </a:r>
            <a:endParaRPr lang="fr-FR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r>
              <a:rPr lang="fr-FR" sz="4400" dirty="0"/>
              <a:t>é</a:t>
            </a:r>
            <a:r>
              <a:rPr lang="en-US" dirty="0" smtClean="0"/>
              <a:t>e de d</a:t>
            </a:r>
            <a:r>
              <a:rPr lang="fr-FR" sz="4400" dirty="0"/>
              <a:t>é</a:t>
            </a:r>
            <a:r>
              <a:rPr lang="en-US" dirty="0" smtClean="0"/>
              <a:t>part</a:t>
            </a:r>
            <a:endParaRPr lang="fr-FR" dirty="0"/>
          </a:p>
        </p:txBody>
      </p:sp>
      <p:pic>
        <p:nvPicPr>
          <p:cNvPr id="1026" name="Picture 2" descr="http://www.7sudoku.com/images/examples/solved_puzz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143000"/>
            <a:ext cx="5410200" cy="540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99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Explication du code </a:t>
            </a:r>
            <a:endParaRPr lang="en-US" sz="3600" dirty="0"/>
          </a:p>
        </p:txBody>
      </p:sp>
      <p:pic>
        <p:nvPicPr>
          <p:cNvPr id="3074" name="Picture 2" descr="C:\Users\Anc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73" y="1143000"/>
            <a:ext cx="8001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8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ca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543800" cy="48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6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https://github.com/cosminnichifor/SE_devoir/blob/master/grafica.py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Lien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</TotalTime>
  <Words>198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Lucida Sans Unicode</vt:lpstr>
      <vt:lpstr>Verdana</vt:lpstr>
      <vt:lpstr>Wingdings 2</vt:lpstr>
      <vt:lpstr>Wingdings 3</vt:lpstr>
      <vt:lpstr>Concourse</vt:lpstr>
      <vt:lpstr>SUDOKU</vt:lpstr>
      <vt:lpstr>Analyse du projet</vt:lpstr>
      <vt:lpstr>Analyse du projet</vt:lpstr>
      <vt:lpstr>Solution </vt:lpstr>
      <vt:lpstr>Idée de départ</vt:lpstr>
      <vt:lpstr>Explication du code </vt:lpstr>
      <vt:lpstr>PowerPoint Presentation</vt:lpstr>
      <vt:lpstr>Lien GitHub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SUDOKU</dc:title>
  <dc:creator>Anca Elena</dc:creator>
  <cp:lastModifiedBy>Cosmin Nichifor</cp:lastModifiedBy>
  <cp:revision>10</cp:revision>
  <dcterms:created xsi:type="dcterms:W3CDTF">2014-03-08T08:50:04Z</dcterms:created>
  <dcterms:modified xsi:type="dcterms:W3CDTF">2014-03-08T10:54:47Z</dcterms:modified>
</cp:coreProperties>
</file>