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</p:sldMasterIdLst>
  <p:sldIdLst>
    <p:sldId id="256" r:id="rId33"/>
    <p:sldId id="257" r:id="rId34"/>
    <p:sldId id="258" r:id="rId35"/>
    <p:sldId id="259" r:id="rId36"/>
    <p:sldId id="260" r:id="rId37"/>
    <p:sldId id="269" r:id="rId38"/>
    <p:sldId id="268" r:id="rId39"/>
    <p:sldId id="264" r:id="rId40"/>
    <p:sldId id="270" r:id="rId41"/>
    <p:sldId id="272" r:id="rId42"/>
    <p:sldId id="271" r:id="rId43"/>
    <p:sldId id="263" r:id="rId44"/>
    <p:sldId id="265" r:id="rId45"/>
    <p:sldId id="266" r:id="rId46"/>
    <p:sldId id="273" r:id="rId47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0" y="1850040"/>
            <a:ext cx="4088520" cy="179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36" name="Google Shape;10;p2"/>
          <p:cNvCxnSpPr/>
          <p:nvPr/>
        </p:nvCxnSpPr>
        <p:spPr>
          <a:xfrm flipH="1">
            <a:off x="5826960" y="451080"/>
            <a:ext cx="167292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" name="Google Shape;11;p2"/>
          <p:cNvCxnSpPr/>
          <p:nvPr/>
        </p:nvCxnSpPr>
        <p:spPr>
          <a:xfrm flipH="1" flipV="1">
            <a:off x="7512840" y="457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3" name="Google Shape;12;p2"/>
          <p:cNvCxnSpPr/>
          <p:nvPr/>
        </p:nvCxnSpPr>
        <p:spPr>
          <a:xfrm flipH="1">
            <a:off x="8348760" y="-6480"/>
            <a:ext cx="797040" cy="118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4" name="Google Shape;13;p2"/>
          <p:cNvGrpSpPr/>
          <p:nvPr/>
        </p:nvGrpSpPr>
        <p:grpSpPr>
          <a:xfrm>
            <a:off x="8064360" y="887760"/>
            <a:ext cx="581400" cy="582120"/>
            <a:chOff x="8064360" y="887760"/>
            <a:chExt cx="581400" cy="582120"/>
          </a:xfrm>
        </p:grpSpPr>
        <p:sp>
          <p:nvSpPr>
            <p:cNvPr id="5" name="Google Shape;14;p2"/>
            <p:cNvSpPr/>
            <p:nvPr/>
          </p:nvSpPr>
          <p:spPr>
            <a:xfrm>
              <a:off x="8068680" y="89280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8064360" y="88776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>
              <a:off x="8141040" y="96516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8136720" y="960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8219880" y="104400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8215200" y="103932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" name="Google Shape;20;p2"/>
          <p:cNvGrpSpPr/>
          <p:nvPr/>
        </p:nvGrpSpPr>
        <p:grpSpPr>
          <a:xfrm>
            <a:off x="7353000" y="316440"/>
            <a:ext cx="291600" cy="292320"/>
            <a:chOff x="7353000" y="316440"/>
            <a:chExt cx="291600" cy="292320"/>
          </a:xfrm>
        </p:grpSpPr>
        <p:sp>
          <p:nvSpPr>
            <p:cNvPr id="12" name="Google Shape;21;p2"/>
            <p:cNvSpPr/>
            <p:nvPr/>
          </p:nvSpPr>
          <p:spPr>
            <a:xfrm>
              <a:off x="7358040" y="32112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>
              <a:off x="7353000" y="31644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>
              <a:off x="7419960" y="3830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>
              <a:off x="7415640" y="3787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6" name="Google Shape;25;p2"/>
          <p:cNvSpPr/>
          <p:nvPr/>
        </p:nvSpPr>
        <p:spPr>
          <a:xfrm>
            <a:off x="5690520" y="42588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Google Shape;26;p2"/>
          <p:cNvSpPr/>
          <p:nvPr/>
        </p:nvSpPr>
        <p:spPr>
          <a:xfrm>
            <a:off x="5688360" y="42336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8" name="Google Shape;27;p2"/>
          <p:cNvSpPr/>
          <p:nvPr/>
        </p:nvSpPr>
        <p:spPr>
          <a:xfrm>
            <a:off x="5727240" y="46224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" name="Google Shape;28;p2"/>
          <p:cNvSpPr/>
          <p:nvPr/>
        </p:nvSpPr>
        <p:spPr>
          <a:xfrm>
            <a:off x="5724720" y="45972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0" name="Google Shape;29;p2"/>
          <p:cNvSpPr/>
          <p:nvPr/>
        </p:nvSpPr>
        <p:spPr>
          <a:xfrm>
            <a:off x="5766480" y="50184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" name="Google Shape;30;p2"/>
          <p:cNvSpPr/>
          <p:nvPr/>
        </p:nvSpPr>
        <p:spPr>
          <a:xfrm>
            <a:off x="5764320" y="49968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2" name="Google Shape;31;p2"/>
          <p:cNvGrpSpPr/>
          <p:nvPr/>
        </p:nvGrpSpPr>
        <p:grpSpPr>
          <a:xfrm>
            <a:off x="5443200" y="289440"/>
            <a:ext cx="174960" cy="26640"/>
            <a:chOff x="5443200" y="289440"/>
            <a:chExt cx="174960" cy="26640"/>
          </a:xfrm>
        </p:grpSpPr>
        <p:sp>
          <p:nvSpPr>
            <p:cNvPr id="23" name="Google Shape;32;p2"/>
            <p:cNvSpPr/>
            <p:nvPr/>
          </p:nvSpPr>
          <p:spPr>
            <a:xfrm>
              <a:off x="544320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>
              <a:off x="551736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>
              <a:off x="559152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" name="Google Shape;35;p2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7" name="Google Shape;36;p2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0" name="Google Shape;39;p2"/>
          <p:cNvGrpSpPr/>
          <p:nvPr/>
        </p:nvGrpSpPr>
        <p:grpSpPr>
          <a:xfrm>
            <a:off x="8068680" y="1581840"/>
            <a:ext cx="174600" cy="26640"/>
            <a:chOff x="8068680" y="1581840"/>
            <a:chExt cx="174600" cy="26640"/>
          </a:xfrm>
        </p:grpSpPr>
        <p:sp>
          <p:nvSpPr>
            <p:cNvPr id="31" name="Google Shape;40;p2"/>
            <p:cNvSpPr/>
            <p:nvPr/>
          </p:nvSpPr>
          <p:spPr>
            <a:xfrm>
              <a:off x="806868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>
              <a:off x="814284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>
              <a:off x="821664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825640" y="704160"/>
            <a:ext cx="3483720" cy="56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title"/>
          </p:nvPr>
        </p:nvSpPr>
        <p:spPr>
          <a:xfrm>
            <a:off x="2825640" y="2185560"/>
            <a:ext cx="3483720" cy="56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title"/>
          </p:nvPr>
        </p:nvSpPr>
        <p:spPr>
          <a:xfrm>
            <a:off x="2825640" y="3648600"/>
            <a:ext cx="3483720" cy="56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29" name="Google Shape;992;p20"/>
          <p:cNvCxnSpPr/>
          <p:nvPr/>
        </p:nvCxnSpPr>
        <p:spPr>
          <a:xfrm flipH="1">
            <a:off x="7682760" y="2910960"/>
            <a:ext cx="306720" cy="11336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30" name="Google Shape;993;p20"/>
          <p:cNvCxnSpPr/>
          <p:nvPr/>
        </p:nvCxnSpPr>
        <p:spPr>
          <a:xfrm>
            <a:off x="7694640" y="1568880"/>
            <a:ext cx="315720" cy="13424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31" name="Google Shape;994;p20"/>
          <p:cNvCxnSpPr/>
          <p:nvPr/>
        </p:nvCxnSpPr>
        <p:spPr>
          <a:xfrm flipH="1">
            <a:off x="7702200" y="266400"/>
            <a:ext cx="392400" cy="1332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32" name="Google Shape;995;p20"/>
          <p:cNvCxnSpPr/>
          <p:nvPr/>
        </p:nvCxnSpPr>
        <p:spPr>
          <a:xfrm flipH="1">
            <a:off x="8101800" y="0"/>
            <a:ext cx="407160" cy="2739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433" name="Google Shape;996;p20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434" name="Google Shape;997;p20"/>
            <p:cNvSpPr/>
            <p:nvPr/>
          </p:nvSpPr>
          <p:spPr>
            <a:xfrm rot="16200000" flipV="1">
              <a:off x="7412040" y="12895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5" name="Google Shape;998;p20"/>
            <p:cNvSpPr/>
            <p:nvPr/>
          </p:nvSpPr>
          <p:spPr>
            <a:xfrm rot="16200000" flipV="1">
              <a:off x="7407720" y="12841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6" name="Google Shape;999;p20"/>
            <p:cNvSpPr/>
            <p:nvPr/>
          </p:nvSpPr>
          <p:spPr>
            <a:xfrm rot="16200000" flipV="1">
              <a:off x="7484760" y="13626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7" name="Google Shape;1000;p20"/>
            <p:cNvSpPr/>
            <p:nvPr/>
          </p:nvSpPr>
          <p:spPr>
            <a:xfrm rot="16200000" flipV="1">
              <a:off x="7480080" y="1356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8" name="Google Shape;1001;p20"/>
            <p:cNvSpPr/>
            <p:nvPr/>
          </p:nvSpPr>
          <p:spPr>
            <a:xfrm rot="16200000" flipV="1">
              <a:off x="7563240" y="14410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9" name="Google Shape;1002;p20"/>
            <p:cNvSpPr/>
            <p:nvPr/>
          </p:nvSpPr>
          <p:spPr>
            <a:xfrm rot="16200000" flipV="1">
              <a:off x="7558560" y="14360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0" name="Google Shape;1003;p20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441" name="Google Shape;1004;p20"/>
            <p:cNvSpPr/>
            <p:nvPr/>
          </p:nvSpPr>
          <p:spPr>
            <a:xfrm rot="16200000" flipV="1">
              <a:off x="7874640" y="2759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2" name="Google Shape;1005;p20"/>
            <p:cNvSpPr/>
            <p:nvPr/>
          </p:nvSpPr>
          <p:spPr>
            <a:xfrm rot="16200000" flipV="1">
              <a:off x="7869960" y="2754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3" name="Google Shape;1006;p20"/>
            <p:cNvSpPr/>
            <p:nvPr/>
          </p:nvSpPr>
          <p:spPr>
            <a:xfrm rot="16200000" flipV="1">
              <a:off x="7937280" y="2820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1007;p20"/>
            <p:cNvSpPr/>
            <p:nvPr/>
          </p:nvSpPr>
          <p:spPr>
            <a:xfrm rot="16200000" flipV="1">
              <a:off x="7932240" y="281556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5" name="Google Shape;1008;p20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446" name="Google Shape;1009;p20"/>
            <p:cNvSpPr/>
            <p:nvPr/>
          </p:nvSpPr>
          <p:spPr>
            <a:xfrm rot="16200000" flipV="1">
              <a:off x="8016840" y="1825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7" name="Google Shape;1010;p20"/>
            <p:cNvSpPr/>
            <p:nvPr/>
          </p:nvSpPr>
          <p:spPr>
            <a:xfrm rot="16200000" flipV="1">
              <a:off x="8012880" y="1774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8" name="Google Shape;1011;p20"/>
            <p:cNvSpPr/>
            <p:nvPr/>
          </p:nvSpPr>
          <p:spPr>
            <a:xfrm rot="16200000" flipV="1">
              <a:off x="8053560" y="2188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1012;p20"/>
            <p:cNvSpPr/>
            <p:nvPr/>
          </p:nvSpPr>
          <p:spPr>
            <a:xfrm rot="16200000" flipV="1">
              <a:off x="8048880" y="21492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0" name="Google Shape;1013;p20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451" name="Google Shape;1014;p20"/>
            <p:cNvSpPr/>
            <p:nvPr/>
          </p:nvSpPr>
          <p:spPr>
            <a:xfrm rot="5400000" flipH="1">
              <a:off x="7553880" y="38826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1015;p20"/>
            <p:cNvSpPr/>
            <p:nvPr/>
          </p:nvSpPr>
          <p:spPr>
            <a:xfrm rot="5400000" flipH="1">
              <a:off x="7551720" y="38800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1016;p20"/>
            <p:cNvSpPr/>
            <p:nvPr/>
          </p:nvSpPr>
          <p:spPr>
            <a:xfrm rot="5400000" flipH="1">
              <a:off x="7589520" y="39193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1017;p20"/>
            <p:cNvSpPr/>
            <p:nvPr/>
          </p:nvSpPr>
          <p:spPr>
            <a:xfrm rot="5400000" flipH="1">
              <a:off x="7587360" y="39168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1018;p20"/>
            <p:cNvSpPr/>
            <p:nvPr/>
          </p:nvSpPr>
          <p:spPr>
            <a:xfrm rot="5400000" flipH="1">
              <a:off x="7629480" y="395928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1019;p20"/>
            <p:cNvSpPr/>
            <p:nvPr/>
          </p:nvSpPr>
          <p:spPr>
            <a:xfrm rot="5400000" flipH="1">
              <a:off x="7627680" y="39564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7" name="Google Shape;1020;p20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458" name="Google Shape;1021;p20"/>
            <p:cNvSpPr/>
            <p:nvPr/>
          </p:nvSpPr>
          <p:spPr>
            <a:xfrm rot="16200000" flipV="1">
              <a:off x="8333280" y="397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9" name="Google Shape;1022;p20"/>
            <p:cNvSpPr/>
            <p:nvPr/>
          </p:nvSpPr>
          <p:spPr>
            <a:xfrm rot="16200000" flipV="1">
              <a:off x="8333280" y="3232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0" name="Google Shape;1023;p20"/>
            <p:cNvSpPr/>
            <p:nvPr/>
          </p:nvSpPr>
          <p:spPr>
            <a:xfrm rot="16200000" flipV="1">
              <a:off x="8333280" y="2491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61" name="Google Shape;1024;p20"/>
          <p:cNvCxnSpPr/>
          <p:nvPr/>
        </p:nvCxnSpPr>
        <p:spPr>
          <a:xfrm flipH="1" flipV="1">
            <a:off x="1513800" y="1824840"/>
            <a:ext cx="126360" cy="16729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62" name="Google Shape;1025;p20"/>
          <p:cNvCxnSpPr/>
          <p:nvPr/>
        </p:nvCxnSpPr>
        <p:spPr>
          <a:xfrm flipV="1">
            <a:off x="889920" y="3510720"/>
            <a:ext cx="743760" cy="82980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63" name="Google Shape;1026;p20"/>
          <p:cNvCxnSpPr/>
          <p:nvPr/>
        </p:nvCxnSpPr>
        <p:spPr>
          <a:xfrm flipH="1" flipV="1">
            <a:off x="909720" y="4347000"/>
            <a:ext cx="1188360" cy="7966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464" name="Google Shape;1027;p20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465" name="Google Shape;1028;p20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029;p20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1030;p20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1031;p20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1032;p20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1033;p20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71" name="Google Shape;1034;p20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472" name="Google Shape;1035;p20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3" name="Google Shape;1036;p20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4" name="Google Shape;1037;p20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5" name="Google Shape;1038;p20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76" name="Google Shape;1039;p20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477" name="Google Shape;1040;p20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8" name="Google Shape;1041;p20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9" name="Google Shape;1042;p20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0" name="Google Shape;1043;p20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81" name="Google Shape;1044;p20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2" name="Google Shape;1045;p20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3" name="Google Shape;1046;p20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4" name="Google Shape;1047;p20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5" name="Google Shape;1048;p20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6" name="Google Shape;1049;p20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87" name="Google Shape;1050;p20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488" name="Google Shape;1051;p20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9" name="Google Shape;1052;p20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0" name="Google Shape;1053;p20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91" name="Google Shape;1054;p20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492" name="Google Shape;1055;p20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3" name="Google Shape;1056;p20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4" name="Google Shape;1057;p20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95" name="Google Shape;1058;p20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496" name="Google Shape;1059;p20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7" name="Google Shape;1060;p20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8" name="Google Shape;1061;p20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4;p3"/>
          <p:cNvGrpSpPr/>
          <p:nvPr/>
        </p:nvGrpSpPr>
        <p:grpSpPr>
          <a:xfrm>
            <a:off x="2132640" y="713160"/>
            <a:ext cx="4878360" cy="3716640"/>
            <a:chOff x="2132640" y="713160"/>
            <a:chExt cx="4878360" cy="3716640"/>
          </a:xfrm>
        </p:grpSpPr>
        <p:sp>
          <p:nvSpPr>
            <p:cNvPr id="500" name="Google Shape;45;p3"/>
            <p:cNvSpPr/>
            <p:nvPr/>
          </p:nvSpPr>
          <p:spPr>
            <a:xfrm>
              <a:off x="2132640" y="713520"/>
              <a:ext cx="4878360" cy="3715920"/>
            </a:xfrm>
            <a:custGeom>
              <a:avLst/>
              <a:gdLst>
                <a:gd name="textAreaLeft" fmla="*/ 0 w 4878360"/>
                <a:gd name="textAreaRight" fmla="*/ 4878720 w 4878360"/>
                <a:gd name="textAreaTop" fmla="*/ 0 h 3715920"/>
                <a:gd name="textAreaBottom" fmla="*/ 3716280 h 3715920"/>
              </a:gdLst>
              <a:ahLst/>
              <a:cxnLst/>
              <a:rect l="textAreaLeft" t="textAreaTop" r="textAreaRight" b="textAreaBottom"/>
              <a:pathLst>
                <a:path w="272401" h="207444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1" name="Google Shape;46;p3"/>
            <p:cNvSpPr/>
            <p:nvPr/>
          </p:nvSpPr>
          <p:spPr>
            <a:xfrm>
              <a:off x="2198880" y="713160"/>
              <a:ext cx="4710240" cy="3716640"/>
            </a:xfrm>
            <a:custGeom>
              <a:avLst/>
              <a:gdLst>
                <a:gd name="textAreaLeft" fmla="*/ 0 w 4710240"/>
                <a:gd name="textAreaRight" fmla="*/ 4710600 w 4710240"/>
                <a:gd name="textAreaTop" fmla="*/ 0 h 3716640"/>
                <a:gd name="textAreaBottom" fmla="*/ 3717000 h 3716640"/>
              </a:gdLst>
              <a:ahLst/>
              <a:cxnLst/>
              <a:rect l="textAreaLeft" t="textAreaTop" r="textAreaRight" b="textAreaBottom"/>
              <a:pathLst>
                <a:path w="263009" h="20748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971800" y="2231280"/>
            <a:ext cx="3200040" cy="80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3" name="PlaceHolder 2"/>
          <p:cNvSpPr>
            <a:spLocks noGrp="1"/>
          </p:cNvSpPr>
          <p:nvPr>
            <p:ph type="title"/>
          </p:nvPr>
        </p:nvSpPr>
        <p:spPr>
          <a:xfrm>
            <a:off x="2971800" y="1161360"/>
            <a:ext cx="2967120" cy="1069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9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96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04" name="Google Shape;50;p3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505" name="Google Shape;51;p3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506" name="Google Shape;52;p3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507" name="Google Shape;53;p3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8" name="Google Shape;54;p3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9" name="Google Shape;55;p3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0" name="Google Shape;56;p3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11" name="Google Shape;57;p3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2" name="Google Shape;58;p3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13" name="Google Shape;59;p3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514" name="Google Shape;60;p3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5" name="Google Shape;61;p3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16" name="Google Shape;62;p3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7" name="Google Shape;63;p3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18" name="Google Shape;64;p3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519" name="Google Shape;65;p3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0" name="Google Shape;66;p3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21" name="Google Shape;67;p3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2" name="Google Shape;68;p3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523" name="Google Shape;69;p3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524" name="Google Shape;70;p3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525" name="Google Shape;71;p3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6" name="Google Shape;72;p3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27" name="Google Shape;73;p3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8" name="Google Shape;74;p3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29" name="Google Shape;75;p3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0" name="Google Shape;76;p3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31" name="Google Shape;77;p3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532" name="Google Shape;78;p3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3" name="Google Shape;79;p3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34" name="Google Shape;80;p3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5" name="Google Shape;81;p3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36" name="Google Shape;82;p3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537" name="Google Shape;83;p3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8" name="Google Shape;84;p3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39" name="Google Shape;85;p3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0" name="Google Shape;86;p3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41" name="Google Shape;87;p3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542" name="Google Shape;88;p3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43" name="Google Shape;89;p3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44" name="Google Shape;90;p3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45" name="Google Shape;91;p3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546" name="Google Shape;92;p3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47" name="Google Shape;93;p3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48" name="Google Shape;94;p3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49" name="Google Shape;95;p3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550" name="Google Shape;96;p3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1" name="Google Shape;97;p3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2" name="Google Shape;98;p3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99;p3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554" name="Google Shape;100;p3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5" name="Google Shape;101;p3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6" name="Google Shape;102;p3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557" name="Google Shape;103;p3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558" name="Google Shape;104;p3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559" name="Google Shape;105;p3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0" name="Google Shape;106;p3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1" name="Google Shape;107;p3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2" name="Google Shape;108;p3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2962800" y="338400"/>
            <a:ext cx="3218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65" name="Google Shape;1064;p21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cxnSp>
          <p:nvCxnSpPr>
            <p:cNvPr id="566" name="Google Shape;1065;p21"/>
            <p:cNvCxnSpPr/>
            <p:nvPr/>
          </p:nvCxnSpPr>
          <p:spPr>
            <a:xfrm>
              <a:off x="515880" y="-1080"/>
              <a:ext cx="360" cy="398160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567" name="Google Shape;1066;p21"/>
            <p:cNvCxnSpPr/>
            <p:nvPr/>
          </p:nvCxnSpPr>
          <p:spPr>
            <a:xfrm>
              <a:off x="8665920" y="-1080"/>
              <a:ext cx="360" cy="190224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grpSp>
          <p:nvGrpSpPr>
            <p:cNvPr id="568" name="Google Shape;1067;p21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569" name="Google Shape;1068;p21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>
                  <a:gd name="textAreaLeft" fmla="*/ 0 w 333360"/>
                  <a:gd name="textAreaRight" fmla="*/ 333720 w 333360"/>
                  <a:gd name="textAreaTop" fmla="*/ 0 h 333360"/>
                  <a:gd name="textAreaBottom" fmla="*/ 333720 h 33336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1069;p21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>
                  <a:gd name="textAreaLeft" fmla="*/ 0 w 344520"/>
                  <a:gd name="textAreaRight" fmla="*/ 344880 w 344520"/>
                  <a:gd name="textAreaTop" fmla="*/ 0 h 344880"/>
                  <a:gd name="textAreaBottom" fmla="*/ 345240 h 34488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1" name="Google Shape;1070;p21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>
                  <a:gd name="textAreaLeft" fmla="*/ 0 w 186480"/>
                  <a:gd name="textAreaRight" fmla="*/ 186840 w 18648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2" name="Google Shape;1071;p21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97640"/>
                  <a:gd name="textAreaBottom" fmla="*/ 198000 h 19764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3" name="Google Shape;1072;p21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574" name="Google Shape;1073;p21"/>
              <p:cNvSpPr/>
              <p:nvPr/>
            </p:nvSpPr>
            <p:spPr>
              <a:xfrm rot="10800000">
                <a:off x="8524800" y="72000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074;p21"/>
              <p:cNvSpPr/>
              <p:nvPr/>
            </p:nvSpPr>
            <p:spPr>
              <a:xfrm rot="10800000">
                <a:off x="8520480" y="71496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075;p21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076;p21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8" name="Google Shape;1077;p21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579" name="Google Shape;1078;p21"/>
              <p:cNvSpPr/>
              <p:nvPr/>
            </p:nvSpPr>
            <p:spPr>
              <a:xfrm rot="10800000">
                <a:off x="266040" y="469800"/>
                <a:ext cx="499320" cy="498960"/>
              </a:xfrm>
              <a:custGeom>
                <a:avLst/>
                <a:gdLst>
                  <a:gd name="textAreaLeft" fmla="*/ 0 w 499320"/>
                  <a:gd name="textAreaRight" fmla="*/ 499680 w 499320"/>
                  <a:gd name="textAreaTop" fmla="*/ 0 h 498960"/>
                  <a:gd name="textAreaBottom" fmla="*/ 499320 h 49896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079;p21"/>
              <p:cNvSpPr/>
              <p:nvPr/>
            </p:nvSpPr>
            <p:spPr>
              <a:xfrm rot="10800000">
                <a:off x="262080" y="465480"/>
                <a:ext cx="507240" cy="507600"/>
              </a:xfrm>
              <a:custGeom>
                <a:avLst/>
                <a:gdLst>
                  <a:gd name="textAreaLeft" fmla="*/ 0 w 507240"/>
                  <a:gd name="textAreaRight" fmla="*/ 507600 w 507240"/>
                  <a:gd name="textAreaTop" fmla="*/ 0 h 507600"/>
                  <a:gd name="textAreaBottom" fmla="*/ 507960 h 50760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080;p21"/>
              <p:cNvSpPr/>
              <p:nvPr/>
            </p:nvSpPr>
            <p:spPr>
              <a:xfrm rot="10800000">
                <a:off x="329400" y="532800"/>
                <a:ext cx="372960" cy="372600"/>
              </a:xfrm>
              <a:custGeom>
                <a:avLst/>
                <a:gdLst>
                  <a:gd name="textAreaLeft" fmla="*/ 0 w 372960"/>
                  <a:gd name="textAreaRight" fmla="*/ 373320 w 372960"/>
                  <a:gd name="textAreaTop" fmla="*/ 0 h 372600"/>
                  <a:gd name="textAreaBottom" fmla="*/ 372960 h 37260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081;p21"/>
              <p:cNvSpPr/>
              <p:nvPr/>
            </p:nvSpPr>
            <p:spPr>
              <a:xfrm rot="10800000">
                <a:off x="325080" y="528480"/>
                <a:ext cx="380880" cy="381240"/>
              </a:xfrm>
              <a:custGeom>
                <a:avLst/>
                <a:gdLst>
                  <a:gd name="textAreaLeft" fmla="*/ 0 w 380880"/>
                  <a:gd name="textAreaRight" fmla="*/ 381240 w 380880"/>
                  <a:gd name="textAreaTop" fmla="*/ 0 h 381240"/>
                  <a:gd name="textAreaBottom" fmla="*/ 381600 h 3812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3" name="Google Shape;1082;p21"/>
              <p:cNvSpPr/>
              <p:nvPr/>
            </p:nvSpPr>
            <p:spPr>
              <a:xfrm rot="10800000">
                <a:off x="398160" y="601560"/>
                <a:ext cx="235440" cy="235440"/>
              </a:xfrm>
              <a:custGeom>
                <a:avLst/>
                <a:gdLst>
                  <a:gd name="textAreaLeft" fmla="*/ 0 w 235440"/>
                  <a:gd name="textAreaRight" fmla="*/ 235800 w 235440"/>
                  <a:gd name="textAreaTop" fmla="*/ 0 h 235440"/>
                  <a:gd name="textAreaBottom" fmla="*/ 235800 h 23544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4" name="Google Shape;1083;p21"/>
              <p:cNvSpPr/>
              <p:nvPr/>
            </p:nvSpPr>
            <p:spPr>
              <a:xfrm rot="10800000">
                <a:off x="393840" y="597600"/>
                <a:ext cx="243720" cy="243360"/>
              </a:xfrm>
              <a:custGeom>
                <a:avLst/>
                <a:gdLst>
                  <a:gd name="textAreaLeft" fmla="*/ 0 w 243720"/>
                  <a:gd name="textAreaRight" fmla="*/ 244080 w 243720"/>
                  <a:gd name="textAreaTop" fmla="*/ 0 h 243360"/>
                  <a:gd name="textAreaBottom" fmla="*/ 243720 h 24336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1091;p22"/>
          <p:cNvCxnSpPr/>
          <p:nvPr/>
        </p:nvCxnSpPr>
        <p:spPr>
          <a:xfrm>
            <a:off x="590400" y="4340520"/>
            <a:ext cx="670320" cy="423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2208240" y="342720"/>
            <a:ext cx="4727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587" name="Google Shape;1093;p22"/>
          <p:cNvCxnSpPr/>
          <p:nvPr/>
        </p:nvCxnSpPr>
        <p:spPr>
          <a:xfrm flipV="1">
            <a:off x="0" y="4332240"/>
            <a:ext cx="590760" cy="6645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588" name="Google Shape;1094;p22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589" name="Google Shape;1095;p22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0" name="Google Shape;1096;p22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097;p22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2" name="Google Shape;1098;p22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93" name="Google Shape;1099;p22"/>
          <p:cNvGrpSpPr/>
          <p:nvPr/>
        </p:nvGrpSpPr>
        <p:grpSpPr>
          <a:xfrm>
            <a:off x="1075320" y="4604760"/>
            <a:ext cx="292680" cy="293040"/>
            <a:chOff x="1075320" y="4604760"/>
            <a:chExt cx="292680" cy="293040"/>
          </a:xfrm>
        </p:grpSpPr>
        <p:sp>
          <p:nvSpPr>
            <p:cNvPr id="594" name="Google Shape;1100;p22"/>
            <p:cNvSpPr/>
            <p:nvPr/>
          </p:nvSpPr>
          <p:spPr>
            <a:xfrm flipH="1">
              <a:off x="1077480" y="46072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5" name="Google Shape;1101;p22"/>
            <p:cNvSpPr/>
            <p:nvPr/>
          </p:nvSpPr>
          <p:spPr>
            <a:xfrm flipH="1">
              <a:off x="1074960" y="46047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6" name="Google Shape;1102;p22"/>
            <p:cNvSpPr/>
            <p:nvPr/>
          </p:nvSpPr>
          <p:spPr>
            <a:xfrm flipH="1">
              <a:off x="1114560" y="46436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7" name="Google Shape;1103;p22"/>
            <p:cNvSpPr/>
            <p:nvPr/>
          </p:nvSpPr>
          <p:spPr>
            <a:xfrm flipH="1">
              <a:off x="1112400" y="46411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1104;p22"/>
            <p:cNvSpPr/>
            <p:nvPr/>
          </p:nvSpPr>
          <p:spPr>
            <a:xfrm flipH="1">
              <a:off x="1153800" y="46832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9" name="Google Shape;1105;p22"/>
            <p:cNvSpPr/>
            <p:nvPr/>
          </p:nvSpPr>
          <p:spPr>
            <a:xfrm flipH="1">
              <a:off x="1151280" y="46810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600" name="Google Shape;1106;p22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601" name="Google Shape;1107;p22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602" name="Google Shape;1108;p22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603" name="Google Shape;1109;p22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1110;p22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5" name="Google Shape;1111;p22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6" name="Google Shape;1112;p22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7" name="Google Shape;1113;p22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1114;p22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09" name="Google Shape;1115;p22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610" name="Google Shape;1116;p22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1117;p22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1118;p22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1119;p22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4" name="Google Shape;1120;p22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615" name="Google Shape;1121;p22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1122;p22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1123;p22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8" name="Google Shape;1124;p22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9" name="Google Shape;1125;p22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620" name="Google Shape;1126;p22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1" name="Google Shape;1127;p22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2" name="Google Shape;1128;p22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23" name="Google Shape;1129;p22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624" name="Google Shape;1130;p22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5" name="Google Shape;1131;p22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6" name="Google Shape;1132;p22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714600" y="1152000"/>
            <a:ext cx="7705080" cy="352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629" name="Google Shape;1142;p23"/>
          <p:cNvCxnSpPr/>
          <p:nvPr/>
        </p:nvCxnSpPr>
        <p:spPr>
          <a:xfrm flipH="1" flipV="1">
            <a:off x="302760" y="3359160"/>
            <a:ext cx="152280" cy="9576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30" name="Google Shape;1143;p23"/>
          <p:cNvCxnSpPr/>
          <p:nvPr/>
        </p:nvCxnSpPr>
        <p:spPr>
          <a:xfrm flipV="1">
            <a:off x="0" y="4332240"/>
            <a:ext cx="446760" cy="6645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31" name="Google Shape;1144;p23"/>
          <p:cNvGrpSpPr/>
          <p:nvPr/>
        </p:nvGrpSpPr>
        <p:grpSpPr>
          <a:xfrm>
            <a:off x="300600" y="4167720"/>
            <a:ext cx="291600" cy="292320"/>
            <a:chOff x="300600" y="4167720"/>
            <a:chExt cx="291600" cy="292320"/>
          </a:xfrm>
        </p:grpSpPr>
        <p:sp>
          <p:nvSpPr>
            <p:cNvPr id="632" name="Google Shape;1145;p23"/>
            <p:cNvSpPr/>
            <p:nvPr/>
          </p:nvSpPr>
          <p:spPr>
            <a:xfrm flipH="1">
              <a:off x="305280" y="417276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3" name="Google Shape;1146;p23"/>
            <p:cNvSpPr/>
            <p:nvPr/>
          </p:nvSpPr>
          <p:spPr>
            <a:xfrm flipH="1">
              <a:off x="300600" y="41677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4" name="Google Shape;1147;p23"/>
            <p:cNvSpPr/>
            <p:nvPr/>
          </p:nvSpPr>
          <p:spPr>
            <a:xfrm flipH="1">
              <a:off x="366840" y="423468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5" name="Google Shape;1148;p23"/>
            <p:cNvSpPr/>
            <p:nvPr/>
          </p:nvSpPr>
          <p:spPr>
            <a:xfrm flipH="1">
              <a:off x="361800" y="423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36" name="Google Shape;1149;p23"/>
          <p:cNvGrpSpPr/>
          <p:nvPr/>
        </p:nvGrpSpPr>
        <p:grpSpPr>
          <a:xfrm>
            <a:off x="148320" y="3224160"/>
            <a:ext cx="292680" cy="293040"/>
            <a:chOff x="148320" y="3224160"/>
            <a:chExt cx="292680" cy="293040"/>
          </a:xfrm>
        </p:grpSpPr>
        <p:sp>
          <p:nvSpPr>
            <p:cNvPr id="637" name="Google Shape;1150;p23"/>
            <p:cNvSpPr/>
            <p:nvPr/>
          </p:nvSpPr>
          <p:spPr>
            <a:xfrm flipH="1">
              <a:off x="150480" y="32266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1151;p23"/>
            <p:cNvSpPr/>
            <p:nvPr/>
          </p:nvSpPr>
          <p:spPr>
            <a:xfrm flipH="1">
              <a:off x="147960" y="32241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9" name="Google Shape;1152;p23"/>
            <p:cNvSpPr/>
            <p:nvPr/>
          </p:nvSpPr>
          <p:spPr>
            <a:xfrm flipH="1">
              <a:off x="187560" y="326340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1153;p23"/>
            <p:cNvSpPr/>
            <p:nvPr/>
          </p:nvSpPr>
          <p:spPr>
            <a:xfrm flipH="1">
              <a:off x="185400" y="326088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1" name="Google Shape;1154;p23"/>
            <p:cNvSpPr/>
            <p:nvPr/>
          </p:nvSpPr>
          <p:spPr>
            <a:xfrm flipH="1">
              <a:off x="226800" y="330300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1155;p23"/>
            <p:cNvSpPr/>
            <p:nvPr/>
          </p:nvSpPr>
          <p:spPr>
            <a:xfrm flipH="1">
              <a:off x="224280" y="330084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643" name="Google Shape;1156;p23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44" name="Google Shape;1157;p23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45" name="Google Shape;1158;p23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646" name="Google Shape;1159;p23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7" name="Google Shape;1160;p23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1161;p23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9" name="Google Shape;1162;p23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0" name="Google Shape;1163;p23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1" name="Google Shape;1164;p23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52" name="Google Shape;1165;p23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653" name="Google Shape;1166;p23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4" name="Google Shape;1167;p23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5" name="Google Shape;1168;p23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6" name="Google Shape;1169;p23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57" name="Google Shape;1170;p23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658" name="Google Shape;1171;p23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9" name="Google Shape;1172;p23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0" name="Google Shape;1173;p23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1" name="Google Shape;1174;p23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62" name="Google Shape;1175;p23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663" name="Google Shape;1176;p23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4" name="Google Shape;1177;p23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5" name="Google Shape;1178;p23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66" name="Google Shape;1179;p23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667" name="Google Shape;1180;p23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8" name="Google Shape;1181;p23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9" name="Google Shape;1182;p23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body"/>
          </p:nvPr>
        </p:nvSpPr>
        <p:spPr>
          <a:xfrm>
            <a:off x="586800" y="974520"/>
            <a:ext cx="3194280" cy="3194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71" name="PlaceHolder 2"/>
          <p:cNvSpPr>
            <a:spLocks noGrp="1"/>
          </p:cNvSpPr>
          <p:nvPr>
            <p:ph type="title"/>
          </p:nvPr>
        </p:nvSpPr>
        <p:spPr>
          <a:xfrm>
            <a:off x="4170600" y="1369080"/>
            <a:ext cx="3879360" cy="73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170600" y="2107800"/>
            <a:ext cx="3879360" cy="1693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673" name="Google Shape;1187;p24"/>
          <p:cNvCxnSpPr/>
          <p:nvPr/>
        </p:nvCxnSpPr>
        <p:spPr>
          <a:xfrm flipH="1">
            <a:off x="5825520" y="446760"/>
            <a:ext cx="167256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74" name="Google Shape;1188;p24"/>
          <p:cNvCxnSpPr/>
          <p:nvPr/>
        </p:nvCxnSpPr>
        <p:spPr>
          <a:xfrm flipH="1" flipV="1">
            <a:off x="7511400" y="45324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75" name="Google Shape;1189;p24"/>
          <p:cNvCxnSpPr/>
          <p:nvPr/>
        </p:nvCxnSpPr>
        <p:spPr>
          <a:xfrm flipH="1">
            <a:off x="8347320" y="-10800"/>
            <a:ext cx="797040" cy="118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76" name="Google Shape;1190;p24"/>
          <p:cNvGrpSpPr/>
          <p:nvPr/>
        </p:nvGrpSpPr>
        <p:grpSpPr>
          <a:xfrm>
            <a:off x="8062920" y="883440"/>
            <a:ext cx="581400" cy="582120"/>
            <a:chOff x="8062920" y="883440"/>
            <a:chExt cx="581400" cy="582120"/>
          </a:xfrm>
        </p:grpSpPr>
        <p:sp>
          <p:nvSpPr>
            <p:cNvPr id="677" name="Google Shape;1191;p24"/>
            <p:cNvSpPr/>
            <p:nvPr/>
          </p:nvSpPr>
          <p:spPr>
            <a:xfrm>
              <a:off x="8067240" y="8884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8" name="Google Shape;1192;p24"/>
            <p:cNvSpPr/>
            <p:nvPr/>
          </p:nvSpPr>
          <p:spPr>
            <a:xfrm>
              <a:off x="8062920" y="8834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9" name="Google Shape;1193;p24"/>
            <p:cNvSpPr/>
            <p:nvPr/>
          </p:nvSpPr>
          <p:spPr>
            <a:xfrm>
              <a:off x="8139600" y="9608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0" name="Google Shape;1194;p24"/>
            <p:cNvSpPr/>
            <p:nvPr/>
          </p:nvSpPr>
          <p:spPr>
            <a:xfrm>
              <a:off x="8135280" y="9558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1" name="Google Shape;1195;p24"/>
            <p:cNvSpPr/>
            <p:nvPr/>
          </p:nvSpPr>
          <p:spPr>
            <a:xfrm>
              <a:off x="8218440" y="10396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2" name="Google Shape;1196;p24"/>
            <p:cNvSpPr/>
            <p:nvPr/>
          </p:nvSpPr>
          <p:spPr>
            <a:xfrm>
              <a:off x="8213760" y="10350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83" name="Google Shape;1197;p24"/>
          <p:cNvGrpSpPr/>
          <p:nvPr/>
        </p:nvGrpSpPr>
        <p:grpSpPr>
          <a:xfrm>
            <a:off x="7351560" y="311760"/>
            <a:ext cx="291600" cy="292320"/>
            <a:chOff x="7351560" y="311760"/>
            <a:chExt cx="291600" cy="292320"/>
          </a:xfrm>
        </p:grpSpPr>
        <p:sp>
          <p:nvSpPr>
            <p:cNvPr id="684" name="Google Shape;1198;p24"/>
            <p:cNvSpPr/>
            <p:nvPr/>
          </p:nvSpPr>
          <p:spPr>
            <a:xfrm>
              <a:off x="7356600" y="31680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5" name="Google Shape;1199;p24"/>
            <p:cNvSpPr/>
            <p:nvPr/>
          </p:nvSpPr>
          <p:spPr>
            <a:xfrm>
              <a:off x="7351560" y="31176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200;p24"/>
            <p:cNvSpPr/>
            <p:nvPr/>
          </p:nvSpPr>
          <p:spPr>
            <a:xfrm>
              <a:off x="7418520" y="37872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201;p24"/>
            <p:cNvSpPr/>
            <p:nvPr/>
          </p:nvSpPr>
          <p:spPr>
            <a:xfrm>
              <a:off x="7413840" y="3744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88" name="Google Shape;1202;p24"/>
          <p:cNvSpPr/>
          <p:nvPr/>
        </p:nvSpPr>
        <p:spPr>
          <a:xfrm>
            <a:off x="5689080" y="4215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9" name="Google Shape;1203;p24"/>
          <p:cNvSpPr/>
          <p:nvPr/>
        </p:nvSpPr>
        <p:spPr>
          <a:xfrm>
            <a:off x="5686920" y="41904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90" name="Google Shape;1204;p24"/>
          <p:cNvSpPr/>
          <p:nvPr/>
        </p:nvSpPr>
        <p:spPr>
          <a:xfrm>
            <a:off x="5725440" y="4579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1" name="Google Shape;1205;p24"/>
          <p:cNvSpPr/>
          <p:nvPr/>
        </p:nvSpPr>
        <p:spPr>
          <a:xfrm>
            <a:off x="5723280" y="4554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92" name="Google Shape;1206;p24"/>
          <p:cNvSpPr/>
          <p:nvPr/>
        </p:nvSpPr>
        <p:spPr>
          <a:xfrm>
            <a:off x="5765040" y="4975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3" name="Google Shape;1207;p24"/>
          <p:cNvSpPr/>
          <p:nvPr/>
        </p:nvSpPr>
        <p:spPr>
          <a:xfrm>
            <a:off x="5762880" y="4953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694" name="Google Shape;1208;p24"/>
          <p:cNvGrpSpPr/>
          <p:nvPr/>
        </p:nvGrpSpPr>
        <p:grpSpPr>
          <a:xfrm>
            <a:off x="5441760" y="284760"/>
            <a:ext cx="174600" cy="26640"/>
            <a:chOff x="5441760" y="284760"/>
            <a:chExt cx="174600" cy="26640"/>
          </a:xfrm>
        </p:grpSpPr>
        <p:sp>
          <p:nvSpPr>
            <p:cNvPr id="695" name="Google Shape;1209;p24"/>
            <p:cNvSpPr/>
            <p:nvPr/>
          </p:nvSpPr>
          <p:spPr>
            <a:xfrm>
              <a:off x="5441760" y="2847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96" name="Google Shape;1210;p24"/>
            <p:cNvSpPr/>
            <p:nvPr/>
          </p:nvSpPr>
          <p:spPr>
            <a:xfrm>
              <a:off x="5515920" y="2847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97" name="Google Shape;1211;p24"/>
            <p:cNvSpPr/>
            <p:nvPr/>
          </p:nvSpPr>
          <p:spPr>
            <a:xfrm>
              <a:off x="5589720" y="2847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98" name="Google Shape;1212;p24"/>
          <p:cNvGrpSpPr/>
          <p:nvPr/>
        </p:nvGrpSpPr>
        <p:grpSpPr>
          <a:xfrm>
            <a:off x="8488440" y="166680"/>
            <a:ext cx="174960" cy="26640"/>
            <a:chOff x="8488440" y="166680"/>
            <a:chExt cx="174960" cy="26640"/>
          </a:xfrm>
        </p:grpSpPr>
        <p:sp>
          <p:nvSpPr>
            <p:cNvPr id="699" name="Google Shape;1213;p24"/>
            <p:cNvSpPr/>
            <p:nvPr/>
          </p:nvSpPr>
          <p:spPr>
            <a:xfrm>
              <a:off x="8488440" y="1666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0" name="Google Shape;1214;p24"/>
            <p:cNvSpPr/>
            <p:nvPr/>
          </p:nvSpPr>
          <p:spPr>
            <a:xfrm>
              <a:off x="8562600" y="1666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1" name="Google Shape;1215;p24"/>
            <p:cNvSpPr/>
            <p:nvPr/>
          </p:nvSpPr>
          <p:spPr>
            <a:xfrm>
              <a:off x="8636760" y="1666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702" name="Google Shape;1216;p24"/>
          <p:cNvCxnSpPr/>
          <p:nvPr/>
        </p:nvCxnSpPr>
        <p:spPr>
          <a:xfrm flipH="1">
            <a:off x="7195320" y="4212360"/>
            <a:ext cx="1157400" cy="5428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703" name="Google Shape;1217;p24"/>
          <p:cNvCxnSpPr/>
          <p:nvPr/>
        </p:nvCxnSpPr>
        <p:spPr>
          <a:xfrm flipH="1" flipV="1">
            <a:off x="8352360" y="4220280"/>
            <a:ext cx="792000" cy="836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704" name="Google Shape;1218;p24"/>
          <p:cNvGrpSpPr/>
          <p:nvPr/>
        </p:nvGrpSpPr>
        <p:grpSpPr>
          <a:xfrm>
            <a:off x="8062920" y="3940560"/>
            <a:ext cx="581400" cy="582120"/>
            <a:chOff x="8062920" y="3940560"/>
            <a:chExt cx="581400" cy="582120"/>
          </a:xfrm>
        </p:grpSpPr>
        <p:sp>
          <p:nvSpPr>
            <p:cNvPr id="705" name="Google Shape;1219;p24"/>
            <p:cNvSpPr/>
            <p:nvPr/>
          </p:nvSpPr>
          <p:spPr>
            <a:xfrm flipV="1">
              <a:off x="8067240" y="394524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6" name="Google Shape;1220;p24"/>
            <p:cNvSpPr/>
            <p:nvPr/>
          </p:nvSpPr>
          <p:spPr>
            <a:xfrm flipV="1">
              <a:off x="8062920" y="394020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7" name="Google Shape;1221;p24"/>
            <p:cNvSpPr/>
            <p:nvPr/>
          </p:nvSpPr>
          <p:spPr>
            <a:xfrm flipV="1">
              <a:off x="8139600" y="40183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8" name="Google Shape;1222;p24"/>
            <p:cNvSpPr/>
            <p:nvPr/>
          </p:nvSpPr>
          <p:spPr>
            <a:xfrm flipV="1">
              <a:off x="8135280" y="40132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223;p24"/>
            <p:cNvSpPr/>
            <p:nvPr/>
          </p:nvSpPr>
          <p:spPr>
            <a:xfrm flipV="1">
              <a:off x="8218440" y="409680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224;p24"/>
            <p:cNvSpPr/>
            <p:nvPr/>
          </p:nvSpPr>
          <p:spPr>
            <a:xfrm flipV="1">
              <a:off x="8213760" y="409176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11" name="Google Shape;1225;p24"/>
          <p:cNvGrpSpPr/>
          <p:nvPr/>
        </p:nvGrpSpPr>
        <p:grpSpPr>
          <a:xfrm>
            <a:off x="7032240" y="4586760"/>
            <a:ext cx="291600" cy="292320"/>
            <a:chOff x="7032240" y="4586760"/>
            <a:chExt cx="291600" cy="292320"/>
          </a:xfrm>
        </p:grpSpPr>
        <p:sp>
          <p:nvSpPr>
            <p:cNvPr id="712" name="Google Shape;1226;p24"/>
            <p:cNvSpPr/>
            <p:nvPr/>
          </p:nvSpPr>
          <p:spPr>
            <a:xfrm flipV="1">
              <a:off x="7037280" y="459180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3" name="Google Shape;1227;p24"/>
            <p:cNvSpPr/>
            <p:nvPr/>
          </p:nvSpPr>
          <p:spPr>
            <a:xfrm flipV="1">
              <a:off x="7032240" y="458676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4" name="Google Shape;1228;p24"/>
            <p:cNvSpPr/>
            <p:nvPr/>
          </p:nvSpPr>
          <p:spPr>
            <a:xfrm flipV="1">
              <a:off x="7099200" y="465336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5" name="Google Shape;1229;p24"/>
            <p:cNvSpPr/>
            <p:nvPr/>
          </p:nvSpPr>
          <p:spPr>
            <a:xfrm flipV="1">
              <a:off x="7094880" y="46483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16" name="Google Shape;1230;p24"/>
          <p:cNvGrpSpPr/>
          <p:nvPr/>
        </p:nvGrpSpPr>
        <p:grpSpPr>
          <a:xfrm>
            <a:off x="8756640" y="4645080"/>
            <a:ext cx="174600" cy="174600"/>
            <a:chOff x="8756640" y="4645080"/>
            <a:chExt cx="174600" cy="174600"/>
          </a:xfrm>
        </p:grpSpPr>
        <p:sp>
          <p:nvSpPr>
            <p:cNvPr id="717" name="Google Shape;1231;p24"/>
            <p:cNvSpPr/>
            <p:nvPr/>
          </p:nvSpPr>
          <p:spPr>
            <a:xfrm flipV="1">
              <a:off x="8760960" y="464940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8" name="Google Shape;1232;p24"/>
            <p:cNvSpPr/>
            <p:nvPr/>
          </p:nvSpPr>
          <p:spPr>
            <a:xfrm flipV="1">
              <a:off x="8756640" y="464472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1233;p24"/>
            <p:cNvSpPr/>
            <p:nvPr/>
          </p:nvSpPr>
          <p:spPr>
            <a:xfrm flipV="1">
              <a:off x="8797680" y="468612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1234;p24"/>
            <p:cNvSpPr/>
            <p:nvPr/>
          </p:nvSpPr>
          <p:spPr>
            <a:xfrm flipV="1">
              <a:off x="8792640" y="46818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1" name="Google Shape;1235;p24"/>
          <p:cNvGrpSpPr/>
          <p:nvPr/>
        </p:nvGrpSpPr>
        <p:grpSpPr>
          <a:xfrm>
            <a:off x="8488440" y="4852440"/>
            <a:ext cx="174960" cy="26640"/>
            <a:chOff x="8488440" y="4852440"/>
            <a:chExt cx="174960" cy="26640"/>
          </a:xfrm>
        </p:grpSpPr>
        <p:sp>
          <p:nvSpPr>
            <p:cNvPr id="722" name="Google Shape;1236;p24"/>
            <p:cNvSpPr/>
            <p:nvPr/>
          </p:nvSpPr>
          <p:spPr>
            <a:xfrm flipV="1">
              <a:off x="8488440" y="4852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3" name="Google Shape;1237;p24"/>
            <p:cNvSpPr/>
            <p:nvPr/>
          </p:nvSpPr>
          <p:spPr>
            <a:xfrm flipV="1">
              <a:off x="8562600" y="4852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4" name="Google Shape;1238;p24"/>
            <p:cNvSpPr/>
            <p:nvPr/>
          </p:nvSpPr>
          <p:spPr>
            <a:xfrm flipV="1">
              <a:off x="8636760" y="4852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726" name="Google Shape;1241;p25"/>
          <p:cNvCxnSpPr/>
          <p:nvPr/>
        </p:nvCxnSpPr>
        <p:spPr>
          <a:xfrm>
            <a:off x="590400" y="4340520"/>
            <a:ext cx="67032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727" name="Google Shape;1242;p25"/>
          <p:cNvCxnSpPr/>
          <p:nvPr/>
        </p:nvCxnSpPr>
        <p:spPr>
          <a:xfrm flipV="1">
            <a:off x="0" y="4332240"/>
            <a:ext cx="590760" cy="6645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728" name="Google Shape;1243;p25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729" name="Google Shape;1244;p25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0" name="Google Shape;1245;p25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1" name="Google Shape;1246;p25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2" name="Google Shape;1247;p25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33" name="Google Shape;1248;p25"/>
          <p:cNvGrpSpPr/>
          <p:nvPr/>
        </p:nvGrpSpPr>
        <p:grpSpPr>
          <a:xfrm>
            <a:off x="1075320" y="4604760"/>
            <a:ext cx="292680" cy="293040"/>
            <a:chOff x="1075320" y="4604760"/>
            <a:chExt cx="292680" cy="293040"/>
          </a:xfrm>
        </p:grpSpPr>
        <p:sp>
          <p:nvSpPr>
            <p:cNvPr id="734" name="Google Shape;1249;p25"/>
            <p:cNvSpPr/>
            <p:nvPr/>
          </p:nvSpPr>
          <p:spPr>
            <a:xfrm flipH="1">
              <a:off x="1077480" y="46072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5" name="Google Shape;1250;p25"/>
            <p:cNvSpPr/>
            <p:nvPr/>
          </p:nvSpPr>
          <p:spPr>
            <a:xfrm flipH="1">
              <a:off x="1074960" y="46047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6" name="Google Shape;1251;p25"/>
            <p:cNvSpPr/>
            <p:nvPr/>
          </p:nvSpPr>
          <p:spPr>
            <a:xfrm flipH="1">
              <a:off x="1114560" y="46436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7" name="Google Shape;1252;p25"/>
            <p:cNvSpPr/>
            <p:nvPr/>
          </p:nvSpPr>
          <p:spPr>
            <a:xfrm flipH="1">
              <a:off x="1112400" y="46411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8" name="Google Shape;1253;p25"/>
            <p:cNvSpPr/>
            <p:nvPr/>
          </p:nvSpPr>
          <p:spPr>
            <a:xfrm flipH="1">
              <a:off x="1153800" y="46832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1254;p25"/>
            <p:cNvSpPr/>
            <p:nvPr/>
          </p:nvSpPr>
          <p:spPr>
            <a:xfrm flipH="1">
              <a:off x="1151280" y="46810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740" name="Google Shape;1255;p25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41" name="Google Shape;1256;p25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742" name="Google Shape;1257;p25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743" name="Google Shape;1258;p25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1259;p25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5" name="Google Shape;1260;p25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1261;p25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7" name="Google Shape;1262;p25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8" name="Google Shape;1263;p25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49" name="Google Shape;1264;p25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750" name="Google Shape;1265;p25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1" name="Google Shape;1266;p25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2" name="Google Shape;1267;p25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3" name="Google Shape;1268;p25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54" name="Google Shape;1269;p25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755" name="Google Shape;1270;p25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6" name="Google Shape;1271;p25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7" name="Google Shape;1272;p25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8" name="Google Shape;1273;p25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59" name="Google Shape;1274;p25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760" name="Google Shape;1275;p25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1" name="Google Shape;1276;p25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2" name="Google Shape;1277;p25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63" name="Google Shape;1278;p25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764" name="Google Shape;1279;p25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5" name="Google Shape;1280;p25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6" name="Google Shape;1281;p25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896040" y="1984320"/>
            <a:ext cx="3456720" cy="129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768" name="Google Shape;1284;p26"/>
          <p:cNvCxnSpPr/>
          <p:nvPr/>
        </p:nvCxnSpPr>
        <p:spPr>
          <a:xfrm>
            <a:off x="1645920" y="523080"/>
            <a:ext cx="1672560" cy="126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69" name="Google Shape;1285;p26"/>
          <p:cNvCxnSpPr/>
          <p:nvPr/>
        </p:nvCxnSpPr>
        <p:spPr>
          <a:xfrm flipV="1">
            <a:off x="802800" y="529560"/>
            <a:ext cx="829800" cy="7437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70" name="Google Shape;1286;p26"/>
          <p:cNvCxnSpPr/>
          <p:nvPr/>
        </p:nvCxnSpPr>
        <p:spPr>
          <a:xfrm>
            <a:off x="0" y="65160"/>
            <a:ext cx="796680" cy="1188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771" name="Google Shape;1287;p26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772" name="Google Shape;1288;p26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>
                <a:gd name="textAreaLeft" fmla="*/ 360 w 572400"/>
                <a:gd name="textAreaRight" fmla="*/ 57312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3" name="Google Shape;1289;p26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>
                <a:gd name="textAreaLeft" fmla="*/ -360 w 581400"/>
                <a:gd name="textAreaRight" fmla="*/ 58140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4" name="Google Shape;1290;p26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>
                <a:gd name="textAreaLeft" fmla="*/ 360 w 427680"/>
                <a:gd name="textAreaRight" fmla="*/ 42840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5" name="Google Shape;1291;p26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>
                <a:gd name="textAreaLeft" fmla="*/ -360 w 436680"/>
                <a:gd name="textAreaRight" fmla="*/ 43668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6" name="Google Shape;1292;p26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7" name="Google Shape;1293;p26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>
                <a:gd name="textAreaLeft" fmla="*/ 360 w 279360"/>
                <a:gd name="textAreaRight" fmla="*/ 28008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78" name="Google Shape;1294;p26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779" name="Google Shape;1295;p26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0" name="Google Shape;1296;p26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1" name="Google Shape;1297;p26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2" name="Google Shape;1298;p26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83" name="Google Shape;1299;p26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>
              <a:gd name="textAreaLeft" fmla="*/ -360 w 288360"/>
              <a:gd name="textAreaRight" fmla="*/ 28836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4" name="Google Shape;1300;p26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>
              <a:gd name="textAreaLeft" fmla="*/ -360 w 292680"/>
              <a:gd name="textAreaRight" fmla="*/ 29268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5" name="Google Shape;1301;p26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>
              <a:gd name="textAreaLeft" fmla="*/ 360 w 215280"/>
              <a:gd name="textAreaRight" fmla="*/ 21600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6" name="Google Shape;1302;p26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>
              <a:gd name="textAreaLeft" fmla="*/ 360 w 219600"/>
              <a:gd name="textAreaRight" fmla="*/ 22032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7" name="Google Shape;1303;p26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>
              <a:gd name="textAreaLeft" fmla="*/ -360 w 135720"/>
              <a:gd name="textAreaRight" fmla="*/ 13572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8" name="Google Shape;1304;p26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>
              <a:gd name="textAreaLeft" fmla="*/ -360 w 140760"/>
              <a:gd name="textAreaRight" fmla="*/ 14076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789" name="Google Shape;1305;p26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790" name="Google Shape;1306;p26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1" name="Google Shape;1307;p26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2" name="Google Shape;1308;p26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93" name="Google Shape;1309;p26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794" name="Google Shape;1310;p26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5" name="Google Shape;1311;p26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6" name="Google Shape;1312;p26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97" name="Google Shape;1313;p26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798" name="Google Shape;1314;p26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1315;p26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0" name="Google Shape;1316;p26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801" name="Google Shape;1317;p26"/>
          <p:cNvCxnSpPr/>
          <p:nvPr/>
        </p:nvCxnSpPr>
        <p:spPr>
          <a:xfrm>
            <a:off x="791280" y="4212360"/>
            <a:ext cx="1157400" cy="5428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802" name="Google Shape;1318;p26"/>
          <p:cNvCxnSpPr/>
          <p:nvPr/>
        </p:nvCxnSpPr>
        <p:spPr>
          <a:xfrm flipV="1">
            <a:off x="0" y="4220280"/>
            <a:ext cx="791640" cy="8366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803" name="Google Shape;1319;p26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804" name="Google Shape;1320;p26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5" name="Google Shape;1321;p26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6" name="Google Shape;1322;p26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7" name="Google Shape;1323;p26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8" name="Google Shape;1324;p26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9" name="Google Shape;1325;p26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10" name="Google Shape;1326;p26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811" name="Google Shape;1327;p26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2" name="Google Shape;1328;p26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3" name="Google Shape;1329;p26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4" name="Google Shape;1330;p26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15" name="Google Shape;1331;p26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816" name="Google Shape;1332;p26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7" name="Google Shape;1333;p26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8" name="Google Shape;1334;p26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9" name="Google Shape;1335;p26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20" name="Google Shape;1336;p26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821" name="Google Shape;1337;p26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2" name="Google Shape;1338;p26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3" name="Google Shape;1339;p26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24" name="Google Shape;1340;p26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825" name="Google Shape;1341;p26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6" name="Google Shape;1342;p26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7" name="Google Shape;1343;p26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829" name="Google Shape;1346;p27"/>
          <p:cNvCxnSpPr/>
          <p:nvPr/>
        </p:nvCxnSpPr>
        <p:spPr>
          <a:xfrm flipH="1" flipV="1">
            <a:off x="8109000" y="501120"/>
            <a:ext cx="738000" cy="73800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830" name="Google Shape;1347;p27"/>
          <p:cNvCxnSpPr/>
          <p:nvPr/>
        </p:nvCxnSpPr>
        <p:spPr>
          <a:xfrm>
            <a:off x="582120" y="281880"/>
            <a:ext cx="1213560" cy="423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831" name="Google Shape;1348;p27"/>
          <p:cNvCxnSpPr/>
          <p:nvPr/>
        </p:nvCxnSpPr>
        <p:spPr>
          <a:xfrm flipV="1">
            <a:off x="0" y="273960"/>
            <a:ext cx="582840" cy="6548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832" name="Google Shape;1349;p27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833" name="Google Shape;1350;p27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4" name="Google Shape;1351;p27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5" name="Google Shape;1352;p27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6" name="Google Shape;1353;p27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37" name="Google Shape;1354;p27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838" name="Google Shape;1355;p27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9" name="Google Shape;1356;p27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0" name="Google Shape;1357;p27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1" name="Google Shape;1358;p27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2" name="Google Shape;1359;p27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3" name="Google Shape;1360;p27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44" name="Google Shape;1361;p27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845" name="Google Shape;1362;p27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6" name="Google Shape;1363;p27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7" name="Google Shape;1364;p27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848" name="Google Shape;1365;p27"/>
          <p:cNvCxnSpPr/>
          <p:nvPr/>
        </p:nvCxnSpPr>
        <p:spPr>
          <a:xfrm flipH="1">
            <a:off x="8151120" y="6840"/>
            <a:ext cx="1002960" cy="4946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849" name="Google Shape;1366;p27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850" name="Google Shape;1367;p27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1" name="Google Shape;1368;p27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2" name="Google Shape;1369;p27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3" name="Google Shape;1370;p27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4" name="Google Shape;1371;p27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5" name="Google Shape;1372;p27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56" name="Google Shape;1373;p27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857" name="Google Shape;1374;p27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8" name="Google Shape;1375;p27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9" name="Google Shape;1376;p27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0" name="Google Shape;1377;p27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61" name="Google Shape;1378;p27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862" name="Google Shape;1379;p27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3" name="Google Shape;1380;p27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4" name="Google Shape;1381;p27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5" name="Google Shape;1383;p28"/>
          <p:cNvCxnSpPr/>
          <p:nvPr/>
        </p:nvCxnSpPr>
        <p:spPr>
          <a:xfrm flipH="1">
            <a:off x="7682760" y="2910960"/>
            <a:ext cx="306720" cy="113364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66" name="Google Shape;1384;p28"/>
          <p:cNvCxnSpPr/>
          <p:nvPr/>
        </p:nvCxnSpPr>
        <p:spPr>
          <a:xfrm>
            <a:off x="7694640" y="1568880"/>
            <a:ext cx="315720" cy="134244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67" name="Google Shape;1385;p28"/>
          <p:cNvCxnSpPr/>
          <p:nvPr/>
        </p:nvCxnSpPr>
        <p:spPr>
          <a:xfrm flipH="1">
            <a:off x="7702200" y="266400"/>
            <a:ext cx="392400" cy="133236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68" name="Google Shape;1386;p28"/>
          <p:cNvCxnSpPr/>
          <p:nvPr/>
        </p:nvCxnSpPr>
        <p:spPr>
          <a:xfrm flipH="1">
            <a:off x="8101800" y="0"/>
            <a:ext cx="407160" cy="27396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grpSp>
        <p:nvGrpSpPr>
          <p:cNvPr id="869" name="Google Shape;1387;p28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870" name="Google Shape;1388;p28"/>
            <p:cNvSpPr/>
            <p:nvPr/>
          </p:nvSpPr>
          <p:spPr>
            <a:xfrm rot="16200000" flipV="1">
              <a:off x="7412040" y="12895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1" name="Google Shape;1389;p28"/>
            <p:cNvSpPr/>
            <p:nvPr/>
          </p:nvSpPr>
          <p:spPr>
            <a:xfrm rot="16200000" flipV="1">
              <a:off x="7407720" y="12841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2" name="Google Shape;1390;p28"/>
            <p:cNvSpPr/>
            <p:nvPr/>
          </p:nvSpPr>
          <p:spPr>
            <a:xfrm rot="16200000" flipV="1">
              <a:off x="7484760" y="13626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3" name="Google Shape;1391;p28"/>
            <p:cNvSpPr/>
            <p:nvPr/>
          </p:nvSpPr>
          <p:spPr>
            <a:xfrm rot="16200000" flipV="1">
              <a:off x="7480080" y="1356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4" name="Google Shape;1392;p28"/>
            <p:cNvSpPr/>
            <p:nvPr/>
          </p:nvSpPr>
          <p:spPr>
            <a:xfrm rot="16200000" flipV="1">
              <a:off x="7563240" y="14410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5" name="Google Shape;1393;p28"/>
            <p:cNvSpPr/>
            <p:nvPr/>
          </p:nvSpPr>
          <p:spPr>
            <a:xfrm rot="16200000" flipV="1">
              <a:off x="7558560" y="14360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76" name="Google Shape;1394;p28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877" name="Google Shape;1395;p28"/>
            <p:cNvSpPr/>
            <p:nvPr/>
          </p:nvSpPr>
          <p:spPr>
            <a:xfrm rot="16200000" flipV="1">
              <a:off x="7874640" y="2759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8" name="Google Shape;1396;p28"/>
            <p:cNvSpPr/>
            <p:nvPr/>
          </p:nvSpPr>
          <p:spPr>
            <a:xfrm rot="16200000" flipV="1">
              <a:off x="7869960" y="2754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9" name="Google Shape;1397;p28"/>
            <p:cNvSpPr/>
            <p:nvPr/>
          </p:nvSpPr>
          <p:spPr>
            <a:xfrm rot="16200000" flipV="1">
              <a:off x="7937280" y="2820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0" name="Google Shape;1398;p28"/>
            <p:cNvSpPr/>
            <p:nvPr/>
          </p:nvSpPr>
          <p:spPr>
            <a:xfrm rot="16200000" flipV="1">
              <a:off x="7932240" y="281556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81" name="Google Shape;1399;p28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882" name="Google Shape;1400;p28"/>
            <p:cNvSpPr/>
            <p:nvPr/>
          </p:nvSpPr>
          <p:spPr>
            <a:xfrm rot="16200000" flipV="1">
              <a:off x="8016840" y="1825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3" name="Google Shape;1401;p28"/>
            <p:cNvSpPr/>
            <p:nvPr/>
          </p:nvSpPr>
          <p:spPr>
            <a:xfrm rot="16200000" flipV="1">
              <a:off x="8012880" y="1774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4" name="Google Shape;1402;p28"/>
            <p:cNvSpPr/>
            <p:nvPr/>
          </p:nvSpPr>
          <p:spPr>
            <a:xfrm rot="16200000" flipV="1">
              <a:off x="8053560" y="2188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5" name="Google Shape;1403;p28"/>
            <p:cNvSpPr/>
            <p:nvPr/>
          </p:nvSpPr>
          <p:spPr>
            <a:xfrm rot="16200000" flipV="1">
              <a:off x="8048880" y="21492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86" name="Google Shape;1404;p28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887" name="Google Shape;1405;p28"/>
            <p:cNvSpPr/>
            <p:nvPr/>
          </p:nvSpPr>
          <p:spPr>
            <a:xfrm rot="5400000" flipH="1">
              <a:off x="7553880" y="38826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8" name="Google Shape;1406;p28"/>
            <p:cNvSpPr/>
            <p:nvPr/>
          </p:nvSpPr>
          <p:spPr>
            <a:xfrm rot="5400000" flipH="1">
              <a:off x="7551720" y="38800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9" name="Google Shape;1407;p28"/>
            <p:cNvSpPr/>
            <p:nvPr/>
          </p:nvSpPr>
          <p:spPr>
            <a:xfrm rot="5400000" flipH="1">
              <a:off x="7589520" y="39193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0" name="Google Shape;1408;p28"/>
            <p:cNvSpPr/>
            <p:nvPr/>
          </p:nvSpPr>
          <p:spPr>
            <a:xfrm rot="5400000" flipH="1">
              <a:off x="7587360" y="39168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1" name="Google Shape;1409;p28"/>
            <p:cNvSpPr/>
            <p:nvPr/>
          </p:nvSpPr>
          <p:spPr>
            <a:xfrm rot="5400000" flipH="1">
              <a:off x="7629480" y="395928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2" name="Google Shape;1410;p28"/>
            <p:cNvSpPr/>
            <p:nvPr/>
          </p:nvSpPr>
          <p:spPr>
            <a:xfrm rot="5400000" flipH="1">
              <a:off x="7627680" y="39564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93" name="Google Shape;1411;p28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894" name="Google Shape;1412;p28"/>
            <p:cNvSpPr/>
            <p:nvPr/>
          </p:nvSpPr>
          <p:spPr>
            <a:xfrm rot="16200000" flipV="1">
              <a:off x="8333280" y="3970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5" name="Google Shape;1413;p28"/>
            <p:cNvSpPr/>
            <p:nvPr/>
          </p:nvSpPr>
          <p:spPr>
            <a:xfrm rot="16200000" flipV="1">
              <a:off x="8333280" y="3232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6" name="Google Shape;1414;p28"/>
            <p:cNvSpPr/>
            <p:nvPr/>
          </p:nvSpPr>
          <p:spPr>
            <a:xfrm rot="16200000" flipV="1">
              <a:off x="8333280" y="2491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897" name="Google Shape;1415;p28"/>
          <p:cNvCxnSpPr/>
          <p:nvPr/>
        </p:nvCxnSpPr>
        <p:spPr>
          <a:xfrm flipH="1" flipV="1">
            <a:off x="1513800" y="1824840"/>
            <a:ext cx="126360" cy="167292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98" name="Google Shape;1416;p28"/>
          <p:cNvCxnSpPr/>
          <p:nvPr/>
        </p:nvCxnSpPr>
        <p:spPr>
          <a:xfrm flipV="1">
            <a:off x="889920" y="3510720"/>
            <a:ext cx="743760" cy="82980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99" name="Google Shape;1417;p28"/>
          <p:cNvCxnSpPr/>
          <p:nvPr/>
        </p:nvCxnSpPr>
        <p:spPr>
          <a:xfrm flipH="1" flipV="1">
            <a:off x="909720" y="4347000"/>
            <a:ext cx="1188360" cy="79668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grpSp>
        <p:nvGrpSpPr>
          <p:cNvPr id="900" name="Google Shape;1418;p28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901" name="Google Shape;1419;p28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2" name="Google Shape;1420;p28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3" name="Google Shape;1421;p28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4" name="Google Shape;1422;p28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5" name="Google Shape;1423;p28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6" name="Google Shape;1424;p28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07" name="Google Shape;1425;p28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908" name="Google Shape;1426;p28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9" name="Google Shape;1427;p28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0" name="Google Shape;1428;p28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1" name="Google Shape;1429;p28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12" name="Google Shape;1430;p28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913" name="Google Shape;1431;p28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4" name="Google Shape;1432;p28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5" name="Google Shape;1433;p28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6" name="Google Shape;1434;p28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17" name="Google Shape;1435;p28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18" name="Google Shape;1436;p28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19" name="Google Shape;1437;p28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0" name="Google Shape;1438;p28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1" name="Google Shape;1439;p28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2" name="Google Shape;1440;p28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23" name="Google Shape;1441;p28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924" name="Google Shape;1442;p28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5" name="Google Shape;1443;p28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6" name="Google Shape;1444;p28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27" name="Google Shape;1445;p28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928" name="Google Shape;1446;p28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9" name="Google Shape;1447;p28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0" name="Google Shape;1448;p28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31" name="Google Shape;1449;p28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932" name="Google Shape;1450;p28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3" name="Google Shape;1451;p28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4" name="Google Shape;1452;p28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546;p11"/>
          <p:cNvGrpSpPr/>
          <p:nvPr/>
        </p:nvGrpSpPr>
        <p:grpSpPr>
          <a:xfrm>
            <a:off x="1955160" y="1125000"/>
            <a:ext cx="5234040" cy="3069000"/>
            <a:chOff x="1955160" y="1125000"/>
            <a:chExt cx="5234040" cy="3069000"/>
          </a:xfrm>
        </p:grpSpPr>
        <p:sp>
          <p:nvSpPr>
            <p:cNvPr id="38" name="Google Shape;547;p11"/>
            <p:cNvSpPr/>
            <p:nvPr/>
          </p:nvSpPr>
          <p:spPr>
            <a:xfrm rot="10800000">
              <a:off x="1955160" y="1125720"/>
              <a:ext cx="5234040" cy="3068280"/>
            </a:xfrm>
            <a:custGeom>
              <a:avLst/>
              <a:gdLst>
                <a:gd name="textAreaLeft" fmla="*/ 0 w 5234040"/>
                <a:gd name="textAreaRight" fmla="*/ 5234400 w 5234040"/>
                <a:gd name="textAreaTop" fmla="*/ 0 h 3068280"/>
                <a:gd name="textAreaBottom" fmla="*/ 3068640 h 3068280"/>
              </a:gdLst>
              <a:ahLst/>
              <a:cxnLst/>
              <a:rect l="textAreaLeft" t="textAreaTop" r="textAreaRight" b="textAreaBottom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" name="Google Shape;548;p11"/>
            <p:cNvSpPr/>
            <p:nvPr/>
          </p:nvSpPr>
          <p:spPr>
            <a:xfrm rot="10800000">
              <a:off x="1955160" y="1125720"/>
              <a:ext cx="5234040" cy="3068280"/>
            </a:xfrm>
            <a:custGeom>
              <a:avLst/>
              <a:gdLst>
                <a:gd name="textAreaLeft" fmla="*/ 0 w 5234040"/>
                <a:gd name="textAreaRight" fmla="*/ 5234400 w 5234040"/>
                <a:gd name="textAreaTop" fmla="*/ 0 h 3068280"/>
                <a:gd name="textAreaBottom" fmla="*/ 3068640 h 3068280"/>
              </a:gdLst>
              <a:ahLst/>
              <a:cxnLst/>
              <a:rect l="textAreaLeft" t="textAreaTop" r="textAreaRight" b="textAreaBottom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" name="Google Shape;549;p11"/>
            <p:cNvSpPr/>
            <p:nvPr/>
          </p:nvSpPr>
          <p:spPr>
            <a:xfrm rot="10800000">
              <a:off x="1960920" y="1125000"/>
              <a:ext cx="5207760" cy="3068640"/>
            </a:xfrm>
            <a:custGeom>
              <a:avLst/>
              <a:gdLst>
                <a:gd name="textAreaLeft" fmla="*/ 0 w 5207760"/>
                <a:gd name="textAreaRight" fmla="*/ 5208120 w 5207760"/>
                <a:gd name="textAreaTop" fmla="*/ 0 h 3068640"/>
                <a:gd name="textAreaBottom" fmla="*/ 3069000 h 3068640"/>
              </a:gdLst>
              <a:ahLst/>
              <a:cxnLst/>
              <a:rect l="textAreaLeft" t="textAreaTop" r="textAreaRight" b="textAreaBottom"/>
              <a:pathLst>
                <a:path w="213267" h="206972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1" name="Google Shape;551;p11"/>
          <p:cNvCxnSpPr/>
          <p:nvPr/>
        </p:nvCxnSpPr>
        <p:spPr>
          <a:xfrm flipH="1">
            <a:off x="7682760" y="2910960"/>
            <a:ext cx="306720" cy="1133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42" name="Google Shape;552;p11"/>
          <p:cNvCxnSpPr/>
          <p:nvPr/>
        </p:nvCxnSpPr>
        <p:spPr>
          <a:xfrm>
            <a:off x="7694640" y="1568880"/>
            <a:ext cx="315720" cy="13424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43" name="Google Shape;553;p11"/>
          <p:cNvCxnSpPr/>
          <p:nvPr/>
        </p:nvCxnSpPr>
        <p:spPr>
          <a:xfrm flipH="1">
            <a:off x="7702200" y="266400"/>
            <a:ext cx="392400" cy="1332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44" name="Google Shape;554;p11"/>
          <p:cNvCxnSpPr/>
          <p:nvPr/>
        </p:nvCxnSpPr>
        <p:spPr>
          <a:xfrm flipH="1">
            <a:off x="8101800" y="0"/>
            <a:ext cx="407160" cy="2739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45" name="Google Shape;555;p11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46" name="Google Shape;556;p11"/>
            <p:cNvSpPr/>
            <p:nvPr/>
          </p:nvSpPr>
          <p:spPr>
            <a:xfrm rot="16200000" flipV="1">
              <a:off x="7412040" y="12895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557;p11"/>
            <p:cNvSpPr/>
            <p:nvPr/>
          </p:nvSpPr>
          <p:spPr>
            <a:xfrm rot="16200000" flipV="1">
              <a:off x="7407720" y="12841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" name="Google Shape;558;p11"/>
            <p:cNvSpPr/>
            <p:nvPr/>
          </p:nvSpPr>
          <p:spPr>
            <a:xfrm rot="16200000" flipV="1">
              <a:off x="7484760" y="13626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" name="Google Shape;559;p11"/>
            <p:cNvSpPr/>
            <p:nvPr/>
          </p:nvSpPr>
          <p:spPr>
            <a:xfrm rot="16200000" flipV="1">
              <a:off x="7480080" y="1356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" name="Google Shape;560;p11"/>
            <p:cNvSpPr/>
            <p:nvPr/>
          </p:nvSpPr>
          <p:spPr>
            <a:xfrm rot="16200000" flipV="1">
              <a:off x="7563240" y="14410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" name="Google Shape;561;p11"/>
            <p:cNvSpPr/>
            <p:nvPr/>
          </p:nvSpPr>
          <p:spPr>
            <a:xfrm rot="16200000" flipV="1">
              <a:off x="7558560" y="14360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2" name="Google Shape;562;p11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53" name="Google Shape;563;p11"/>
            <p:cNvSpPr/>
            <p:nvPr/>
          </p:nvSpPr>
          <p:spPr>
            <a:xfrm rot="16200000" flipV="1">
              <a:off x="7874640" y="2759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564;p11"/>
            <p:cNvSpPr/>
            <p:nvPr/>
          </p:nvSpPr>
          <p:spPr>
            <a:xfrm rot="16200000" flipV="1">
              <a:off x="7869960" y="2754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" name="Google Shape;565;p11"/>
            <p:cNvSpPr/>
            <p:nvPr/>
          </p:nvSpPr>
          <p:spPr>
            <a:xfrm rot="16200000" flipV="1">
              <a:off x="7937280" y="2820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" name="Google Shape;566;p11"/>
            <p:cNvSpPr/>
            <p:nvPr/>
          </p:nvSpPr>
          <p:spPr>
            <a:xfrm rot="16200000" flipV="1">
              <a:off x="7932240" y="281556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7" name="Google Shape;567;p11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58" name="Google Shape;568;p11"/>
            <p:cNvSpPr/>
            <p:nvPr/>
          </p:nvSpPr>
          <p:spPr>
            <a:xfrm rot="16200000" flipV="1">
              <a:off x="8016840" y="1825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" name="Google Shape;569;p11"/>
            <p:cNvSpPr/>
            <p:nvPr/>
          </p:nvSpPr>
          <p:spPr>
            <a:xfrm rot="16200000" flipV="1">
              <a:off x="8012880" y="1774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" name="Google Shape;570;p11"/>
            <p:cNvSpPr/>
            <p:nvPr/>
          </p:nvSpPr>
          <p:spPr>
            <a:xfrm rot="16200000" flipV="1">
              <a:off x="8053560" y="2188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" name="Google Shape;571;p11"/>
            <p:cNvSpPr/>
            <p:nvPr/>
          </p:nvSpPr>
          <p:spPr>
            <a:xfrm rot="16200000" flipV="1">
              <a:off x="8048880" y="21492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2" name="Google Shape;572;p11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63" name="Google Shape;573;p11"/>
            <p:cNvSpPr/>
            <p:nvPr/>
          </p:nvSpPr>
          <p:spPr>
            <a:xfrm rot="5400000" flipH="1">
              <a:off x="7553880" y="38826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" name="Google Shape;574;p11"/>
            <p:cNvSpPr/>
            <p:nvPr/>
          </p:nvSpPr>
          <p:spPr>
            <a:xfrm rot="5400000" flipH="1">
              <a:off x="7551720" y="38800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" name="Google Shape;575;p11"/>
            <p:cNvSpPr/>
            <p:nvPr/>
          </p:nvSpPr>
          <p:spPr>
            <a:xfrm rot="5400000" flipH="1">
              <a:off x="7589520" y="39193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" name="Google Shape;576;p11"/>
            <p:cNvSpPr/>
            <p:nvPr/>
          </p:nvSpPr>
          <p:spPr>
            <a:xfrm rot="5400000" flipH="1">
              <a:off x="7587360" y="39168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" name="Google Shape;577;p11"/>
            <p:cNvSpPr/>
            <p:nvPr/>
          </p:nvSpPr>
          <p:spPr>
            <a:xfrm rot="5400000" flipH="1">
              <a:off x="7629480" y="395928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" name="Google Shape;578;p11"/>
            <p:cNvSpPr/>
            <p:nvPr/>
          </p:nvSpPr>
          <p:spPr>
            <a:xfrm rot="5400000" flipH="1">
              <a:off x="7627680" y="39564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9" name="Google Shape;579;p11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70" name="Google Shape;580;p11"/>
            <p:cNvSpPr/>
            <p:nvPr/>
          </p:nvSpPr>
          <p:spPr>
            <a:xfrm rot="16200000" flipV="1">
              <a:off x="8333280" y="397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" name="Google Shape;581;p11"/>
            <p:cNvSpPr/>
            <p:nvPr/>
          </p:nvSpPr>
          <p:spPr>
            <a:xfrm rot="16200000" flipV="1">
              <a:off x="8333280" y="3232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" name="Google Shape;582;p11"/>
            <p:cNvSpPr/>
            <p:nvPr/>
          </p:nvSpPr>
          <p:spPr>
            <a:xfrm rot="16200000" flipV="1">
              <a:off x="8333280" y="2491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73" name="Google Shape;583;p11"/>
          <p:cNvCxnSpPr/>
          <p:nvPr/>
        </p:nvCxnSpPr>
        <p:spPr>
          <a:xfrm flipH="1" flipV="1">
            <a:off x="1513800" y="1824840"/>
            <a:ext cx="126360" cy="16729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74" name="Google Shape;584;p11"/>
          <p:cNvCxnSpPr/>
          <p:nvPr/>
        </p:nvCxnSpPr>
        <p:spPr>
          <a:xfrm flipV="1">
            <a:off x="889920" y="3510720"/>
            <a:ext cx="743760" cy="8298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75" name="Google Shape;585;p11"/>
          <p:cNvCxnSpPr/>
          <p:nvPr/>
        </p:nvCxnSpPr>
        <p:spPr>
          <a:xfrm flipH="1" flipV="1">
            <a:off x="909720" y="4347000"/>
            <a:ext cx="1188360" cy="7966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76" name="Google Shape;586;p11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77" name="Google Shape;587;p11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588;p11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589;p11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" name="Google Shape;590;p11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" name="Google Shape;591;p11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" name="Google Shape;592;p11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3" name="Google Shape;593;p11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84" name="Google Shape;594;p11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595;p11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6" name="Google Shape;596;p11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597;p11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8" name="Google Shape;598;p11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89" name="Google Shape;599;p11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" name="Google Shape;600;p11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" name="Google Shape;601;p11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" name="Google Shape;602;p11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93" name="Google Shape;603;p11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4" name="Google Shape;604;p11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5" name="Google Shape;605;p11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6" name="Google Shape;606;p11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7" name="Google Shape;607;p11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608;p11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99" name="Google Shape;609;p11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100" name="Google Shape;610;p11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" name="Google Shape;611;p11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2" name="Google Shape;612;p11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3" name="Google Shape;613;p11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104" name="Google Shape;614;p11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5" name="Google Shape;615;p11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6" name="Google Shape;616;p11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7" name="Google Shape;617;p11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108" name="Google Shape;618;p11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" name="Google Shape;619;p11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" name="Google Shape;620;p11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624400" y="2057400"/>
            <a:ext cx="3904200" cy="78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9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9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1454;p29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cxnSp>
          <p:nvCxnSpPr>
            <p:cNvPr id="936" name="Google Shape;1455;p29"/>
            <p:cNvCxnSpPr/>
            <p:nvPr/>
          </p:nvCxnSpPr>
          <p:spPr>
            <a:xfrm>
              <a:off x="515880" y="-1080"/>
              <a:ext cx="360" cy="39816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937" name="Google Shape;1456;p29"/>
            <p:cNvCxnSpPr/>
            <p:nvPr/>
          </p:nvCxnSpPr>
          <p:spPr>
            <a:xfrm>
              <a:off x="8665920" y="-1080"/>
              <a:ext cx="360" cy="19022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938" name="Google Shape;1457;p29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939" name="Google Shape;1458;p29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>
                  <a:gd name="textAreaLeft" fmla="*/ 0 w 333360"/>
                  <a:gd name="textAreaRight" fmla="*/ 333720 w 333360"/>
                  <a:gd name="textAreaTop" fmla="*/ 0 h 333360"/>
                  <a:gd name="textAreaBottom" fmla="*/ 333720 h 33336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0" name="Google Shape;1459;p29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>
                  <a:gd name="textAreaLeft" fmla="*/ 0 w 344520"/>
                  <a:gd name="textAreaRight" fmla="*/ 344880 w 344520"/>
                  <a:gd name="textAreaTop" fmla="*/ 0 h 344880"/>
                  <a:gd name="textAreaBottom" fmla="*/ 345240 h 34488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1" name="Google Shape;1460;p29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>
                  <a:gd name="textAreaLeft" fmla="*/ 0 w 186480"/>
                  <a:gd name="textAreaRight" fmla="*/ 186840 w 18648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2" name="Google Shape;1461;p29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97640"/>
                  <a:gd name="textAreaBottom" fmla="*/ 198000 h 19764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43" name="Google Shape;1462;p29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944" name="Google Shape;1463;p29"/>
              <p:cNvSpPr/>
              <p:nvPr/>
            </p:nvSpPr>
            <p:spPr>
              <a:xfrm rot="10800000">
                <a:off x="8524800" y="72000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5" name="Google Shape;1464;p29"/>
              <p:cNvSpPr/>
              <p:nvPr/>
            </p:nvSpPr>
            <p:spPr>
              <a:xfrm rot="10800000">
                <a:off x="8520480" y="71496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6" name="Google Shape;1465;p29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7" name="Google Shape;1466;p29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48" name="Google Shape;1467;p29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949" name="Google Shape;1468;p29"/>
              <p:cNvSpPr/>
              <p:nvPr/>
            </p:nvSpPr>
            <p:spPr>
              <a:xfrm rot="10800000">
                <a:off x="266040" y="469800"/>
                <a:ext cx="499320" cy="498960"/>
              </a:xfrm>
              <a:custGeom>
                <a:avLst/>
                <a:gdLst>
                  <a:gd name="textAreaLeft" fmla="*/ 0 w 499320"/>
                  <a:gd name="textAreaRight" fmla="*/ 499680 w 499320"/>
                  <a:gd name="textAreaTop" fmla="*/ 0 h 498960"/>
                  <a:gd name="textAreaBottom" fmla="*/ 499320 h 49896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0" name="Google Shape;1469;p29"/>
              <p:cNvSpPr/>
              <p:nvPr/>
            </p:nvSpPr>
            <p:spPr>
              <a:xfrm rot="10800000">
                <a:off x="262080" y="465480"/>
                <a:ext cx="507240" cy="507600"/>
              </a:xfrm>
              <a:custGeom>
                <a:avLst/>
                <a:gdLst>
                  <a:gd name="textAreaLeft" fmla="*/ 0 w 507240"/>
                  <a:gd name="textAreaRight" fmla="*/ 507600 w 507240"/>
                  <a:gd name="textAreaTop" fmla="*/ 0 h 507600"/>
                  <a:gd name="textAreaBottom" fmla="*/ 507960 h 50760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1" name="Google Shape;1470;p29"/>
              <p:cNvSpPr/>
              <p:nvPr/>
            </p:nvSpPr>
            <p:spPr>
              <a:xfrm rot="10800000">
                <a:off x="329400" y="532800"/>
                <a:ext cx="372960" cy="372600"/>
              </a:xfrm>
              <a:custGeom>
                <a:avLst/>
                <a:gdLst>
                  <a:gd name="textAreaLeft" fmla="*/ 0 w 372960"/>
                  <a:gd name="textAreaRight" fmla="*/ 373320 w 372960"/>
                  <a:gd name="textAreaTop" fmla="*/ 0 h 372600"/>
                  <a:gd name="textAreaBottom" fmla="*/ 372960 h 37260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2" name="Google Shape;1471;p29"/>
              <p:cNvSpPr/>
              <p:nvPr/>
            </p:nvSpPr>
            <p:spPr>
              <a:xfrm rot="10800000">
                <a:off x="325080" y="528480"/>
                <a:ext cx="380880" cy="381240"/>
              </a:xfrm>
              <a:custGeom>
                <a:avLst/>
                <a:gdLst>
                  <a:gd name="textAreaLeft" fmla="*/ 0 w 380880"/>
                  <a:gd name="textAreaRight" fmla="*/ 381240 w 380880"/>
                  <a:gd name="textAreaTop" fmla="*/ 0 h 381240"/>
                  <a:gd name="textAreaBottom" fmla="*/ 381600 h 3812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3" name="Google Shape;1472;p29"/>
              <p:cNvSpPr/>
              <p:nvPr/>
            </p:nvSpPr>
            <p:spPr>
              <a:xfrm rot="10800000">
                <a:off x="398160" y="601560"/>
                <a:ext cx="235440" cy="235440"/>
              </a:xfrm>
              <a:custGeom>
                <a:avLst/>
                <a:gdLst>
                  <a:gd name="textAreaLeft" fmla="*/ 0 w 235440"/>
                  <a:gd name="textAreaRight" fmla="*/ 235800 w 235440"/>
                  <a:gd name="textAreaTop" fmla="*/ 0 h 235440"/>
                  <a:gd name="textAreaBottom" fmla="*/ 235800 h 23544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4" name="Google Shape;1473;p29"/>
              <p:cNvSpPr/>
              <p:nvPr/>
            </p:nvSpPr>
            <p:spPr>
              <a:xfrm rot="10800000">
                <a:off x="393840" y="597600"/>
                <a:ext cx="243720" cy="243360"/>
              </a:xfrm>
              <a:custGeom>
                <a:avLst/>
                <a:gdLst>
                  <a:gd name="textAreaLeft" fmla="*/ 0 w 243720"/>
                  <a:gd name="textAreaRight" fmla="*/ 244080 w 243720"/>
                  <a:gd name="textAreaTop" fmla="*/ 0 h 243360"/>
                  <a:gd name="textAreaBottom" fmla="*/ 243720 h 24336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1475;p30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956" name="Google Shape;1476;p30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957" name="Google Shape;1477;p30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958" name="Google Shape;1478;p30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9" name="Google Shape;1479;p30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0" name="Google Shape;1480;p30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1" name="Google Shape;1481;p30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2" name="Google Shape;1482;p30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3" name="Google Shape;1483;p30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64" name="Google Shape;1484;p30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965" name="Google Shape;1485;p30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6" name="Google Shape;1486;p30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7" name="Google Shape;1487;p30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8" name="Google Shape;1488;p30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69" name="Google Shape;1489;p30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970" name="Google Shape;1490;p30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1" name="Google Shape;1491;p30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2" name="Google Shape;1492;p30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3" name="Google Shape;1493;p30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974" name="Google Shape;1494;p30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975" name="Google Shape;1495;p30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976" name="Google Shape;1496;p30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7" name="Google Shape;1497;p30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8" name="Google Shape;1498;p30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9" name="Google Shape;1499;p30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0" name="Google Shape;1500;p30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1" name="Google Shape;1501;p30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82" name="Google Shape;1502;p30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983" name="Google Shape;1503;p30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4" name="Google Shape;1504;p30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5" name="Google Shape;1505;p30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6" name="Google Shape;1506;p30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87" name="Google Shape;1507;p30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988" name="Google Shape;1508;p30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9" name="Google Shape;1509;p30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0" name="Google Shape;1510;p30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1" name="Google Shape;1511;p30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92" name="Google Shape;1512;p30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993" name="Google Shape;1513;p30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4" name="Google Shape;1514;p30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5" name="Google Shape;1515;p30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96" name="Google Shape;1516;p30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997" name="Google Shape;1517;p30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8" name="Google Shape;1518;p30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9" name="Google Shape;1519;p30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00" name="Google Shape;1520;p30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001" name="Google Shape;1521;p30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2" name="Google Shape;1522;p30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3" name="Google Shape;1523;p30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04" name="Google Shape;1524;p30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005" name="Google Shape;1525;p30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6" name="Google Shape;1526;p30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7" name="Google Shape;1527;p30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008" name="Google Shape;1528;p30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009" name="Google Shape;1529;p30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1010" name="Google Shape;1530;p30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rgbClr val="595959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1" name="Google Shape;1531;p30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rgbClr val="595959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2" name="Google Shape;1532;p30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rgbClr val="595959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3" name="Google Shape;1533;p30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rgbClr val="595959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11;p4"/>
          <p:cNvGrpSpPr/>
          <p:nvPr/>
        </p:nvGrpSpPr>
        <p:grpSpPr>
          <a:xfrm>
            <a:off x="4484520" y="4433040"/>
            <a:ext cx="174600" cy="26640"/>
            <a:chOff x="4484520" y="4433040"/>
            <a:chExt cx="174600" cy="26640"/>
          </a:xfrm>
        </p:grpSpPr>
        <p:sp>
          <p:nvSpPr>
            <p:cNvPr id="1015" name="Google Shape;112;p4"/>
            <p:cNvSpPr/>
            <p:nvPr/>
          </p:nvSpPr>
          <p:spPr>
            <a:xfrm>
              <a:off x="448452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6" name="Google Shape;113;p4"/>
            <p:cNvSpPr/>
            <p:nvPr/>
          </p:nvSpPr>
          <p:spPr>
            <a:xfrm>
              <a:off x="45586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7" name="Google Shape;114;p4"/>
            <p:cNvSpPr/>
            <p:nvPr/>
          </p:nvSpPr>
          <p:spPr>
            <a:xfrm>
              <a:off x="46324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794960" y="2477880"/>
            <a:ext cx="555372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19" name="Google Shape;116;p4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020" name="Google Shape;117;p4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021" name="Google Shape;118;p4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022" name="Google Shape;119;p4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3" name="Google Shape;120;p4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4" name="Google Shape;121;p4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5" name="Google Shape;122;p4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6" name="Google Shape;123;p4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7" name="Google Shape;124;p4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28" name="Google Shape;125;p4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029" name="Google Shape;126;p4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0" name="Google Shape;127;p4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31" name="Google Shape;128;p4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2" name="Google Shape;129;p4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33" name="Google Shape;130;p4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034" name="Google Shape;131;p4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5" name="Google Shape;132;p4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36" name="Google Shape;133;p4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7" name="Google Shape;134;p4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038" name="Google Shape;135;p4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039" name="Google Shape;136;p4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040" name="Google Shape;137;p4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1" name="Google Shape;138;p4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42" name="Google Shape;139;p4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3" name="Google Shape;140;p4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44" name="Google Shape;141;p4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5" name="Google Shape;142;p4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46" name="Google Shape;143;p4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047" name="Google Shape;144;p4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" name="Google Shape;145;p4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49" name="Google Shape;146;p4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0" name="Google Shape;147;p4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51" name="Google Shape;148;p4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052" name="Google Shape;149;p4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3" name="Google Shape;150;p4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4" name="Google Shape;151;p4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5" name="Google Shape;152;p4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56" name="Google Shape;153;p4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057" name="Google Shape;154;p4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8" name="Google Shape;155;p4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9" name="Google Shape;156;p4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60" name="Google Shape;157;p4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061" name="Google Shape;158;p4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2" name="Google Shape;159;p4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3" name="Google Shape;160;p4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64" name="Google Shape;161;p4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065" name="Google Shape;162;p4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6" name="Google Shape;163;p4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7" name="Google Shape;164;p4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68" name="Google Shape;165;p4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069" name="Google Shape;166;p4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70" name="Google Shape;167;p4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71" name="Google Shape;168;p4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072" name="Google Shape;169;p4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073" name="Google Shape;170;p4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074" name="Google Shape;171;p4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5" name="Google Shape;172;p4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6" name="Google Shape;173;p4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7" name="Google Shape;174;p4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535;p31"/>
          <p:cNvGrpSpPr/>
          <p:nvPr/>
        </p:nvGrpSpPr>
        <p:grpSpPr>
          <a:xfrm>
            <a:off x="-6840" y="-6480"/>
            <a:ext cx="9152280" cy="5101560"/>
            <a:chOff x="-6840" y="-6480"/>
            <a:chExt cx="9152280" cy="5101560"/>
          </a:xfrm>
        </p:grpSpPr>
        <p:cxnSp>
          <p:nvCxnSpPr>
            <p:cNvPr id="1082" name="Google Shape;1536;p31"/>
            <p:cNvCxnSpPr/>
            <p:nvPr/>
          </p:nvCxnSpPr>
          <p:spPr>
            <a:xfrm>
              <a:off x="2904120" y="4512960"/>
              <a:ext cx="1133280" cy="30672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083" name="Google Shape;1537;p31"/>
            <p:cNvCxnSpPr/>
            <p:nvPr/>
          </p:nvCxnSpPr>
          <p:spPr>
            <a:xfrm flipV="1">
              <a:off x="1562040" y="4492080"/>
              <a:ext cx="1342440" cy="31572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084" name="Google Shape;1538;p31"/>
            <p:cNvCxnSpPr/>
            <p:nvPr/>
          </p:nvCxnSpPr>
          <p:spPr>
            <a:xfrm>
              <a:off x="259200" y="4407840"/>
              <a:ext cx="1332360" cy="39240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085" name="Google Shape;1539;p31"/>
            <p:cNvCxnSpPr/>
            <p:nvPr/>
          </p:nvCxnSpPr>
          <p:spPr>
            <a:xfrm>
              <a:off x="-6840" y="3993480"/>
              <a:ext cx="273960" cy="40752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grpSp>
          <p:nvGrpSpPr>
            <p:cNvPr id="1086" name="Google Shape;1540;p31"/>
            <p:cNvGrpSpPr/>
            <p:nvPr/>
          </p:nvGrpSpPr>
          <p:grpSpPr>
            <a:xfrm>
              <a:off x="1278000" y="4512960"/>
              <a:ext cx="581400" cy="582120"/>
              <a:chOff x="1278000" y="4512960"/>
              <a:chExt cx="581400" cy="582120"/>
            </a:xfrm>
          </p:grpSpPr>
          <p:sp>
            <p:nvSpPr>
              <p:cNvPr id="1087" name="Google Shape;1541;p31"/>
              <p:cNvSpPr/>
              <p:nvPr/>
            </p:nvSpPr>
            <p:spPr>
              <a:xfrm flipH="1">
                <a:off x="1282680" y="4518000"/>
                <a:ext cx="572400" cy="572040"/>
              </a:xfrm>
              <a:custGeom>
                <a:avLst/>
                <a:gdLst>
                  <a:gd name="textAreaLeft" fmla="*/ 360 w 572400"/>
                  <a:gd name="textAreaRight" fmla="*/ 57312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8" name="Google Shape;1542;p31"/>
              <p:cNvSpPr/>
              <p:nvPr/>
            </p:nvSpPr>
            <p:spPr>
              <a:xfrm flipH="1">
                <a:off x="1277640" y="4512960"/>
                <a:ext cx="581400" cy="582120"/>
              </a:xfrm>
              <a:custGeom>
                <a:avLst/>
                <a:gdLst>
                  <a:gd name="textAreaLeft" fmla="*/ -360 w 581400"/>
                  <a:gd name="textAreaRight" fmla="*/ 58140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9" name="Google Shape;1543;p31"/>
              <p:cNvSpPr/>
              <p:nvPr/>
            </p:nvSpPr>
            <p:spPr>
              <a:xfrm flipH="1">
                <a:off x="1355400" y="4590720"/>
                <a:ext cx="427680" cy="426960"/>
              </a:xfrm>
              <a:custGeom>
                <a:avLst/>
                <a:gdLst>
                  <a:gd name="textAreaLeft" fmla="*/ 360 w 427680"/>
                  <a:gd name="textAreaRight" fmla="*/ 42840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0" name="Google Shape;1544;p31"/>
              <p:cNvSpPr/>
              <p:nvPr/>
            </p:nvSpPr>
            <p:spPr>
              <a:xfrm flipH="1">
                <a:off x="1350000" y="4585680"/>
                <a:ext cx="436680" cy="437040"/>
              </a:xfrm>
              <a:custGeom>
                <a:avLst/>
                <a:gdLst>
                  <a:gd name="textAreaLeft" fmla="*/ -360 w 436680"/>
                  <a:gd name="textAreaRight" fmla="*/ 43668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1" name="Google Shape;1545;p31"/>
              <p:cNvSpPr/>
              <p:nvPr/>
            </p:nvSpPr>
            <p:spPr>
              <a:xfrm flipH="1">
                <a:off x="1434240" y="4669200"/>
                <a:ext cx="270000" cy="270000"/>
              </a:xfrm>
              <a:custGeom>
                <a:avLst/>
                <a:gdLst>
                  <a:gd name="textAreaLeft" fmla="*/ 360 w 270000"/>
                  <a:gd name="textAreaRight" fmla="*/ 27072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2" name="Google Shape;1546;p31"/>
              <p:cNvSpPr/>
              <p:nvPr/>
            </p:nvSpPr>
            <p:spPr>
              <a:xfrm flipH="1">
                <a:off x="1429200" y="4664520"/>
                <a:ext cx="279360" cy="279000"/>
              </a:xfrm>
              <a:custGeom>
                <a:avLst/>
                <a:gdLst>
                  <a:gd name="textAreaLeft" fmla="*/ 360 w 279360"/>
                  <a:gd name="textAreaRight" fmla="*/ 28008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93" name="Google Shape;1547;p31"/>
            <p:cNvGrpSpPr/>
            <p:nvPr/>
          </p:nvGrpSpPr>
          <p:grpSpPr>
            <a:xfrm>
              <a:off x="2747520" y="4340520"/>
              <a:ext cx="291600" cy="292320"/>
              <a:chOff x="2747520" y="4340520"/>
              <a:chExt cx="291600" cy="292320"/>
            </a:xfrm>
          </p:grpSpPr>
          <p:sp>
            <p:nvSpPr>
              <p:cNvPr id="1094" name="Google Shape;1548;p31"/>
              <p:cNvSpPr/>
              <p:nvPr/>
            </p:nvSpPr>
            <p:spPr>
              <a:xfrm flipH="1">
                <a:off x="2752200" y="4345560"/>
                <a:ext cx="282240" cy="282240"/>
              </a:xfrm>
              <a:custGeom>
                <a:avLst/>
                <a:gdLst>
                  <a:gd name="textAreaLeft" fmla="*/ 360 w 282240"/>
                  <a:gd name="textAreaRight" fmla="*/ 28296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5" name="Google Shape;1549;p31"/>
              <p:cNvSpPr/>
              <p:nvPr/>
            </p:nvSpPr>
            <p:spPr>
              <a:xfrm flipH="1">
                <a:off x="2747520" y="4340520"/>
                <a:ext cx="291600" cy="292320"/>
              </a:xfrm>
              <a:custGeom>
                <a:avLst/>
                <a:gdLst>
                  <a:gd name="textAreaLeft" fmla="*/ 360 w 291600"/>
                  <a:gd name="textAreaRight" fmla="*/ 29232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6" name="Google Shape;1550;p31"/>
              <p:cNvSpPr/>
              <p:nvPr/>
            </p:nvSpPr>
            <p:spPr>
              <a:xfrm flipH="1">
                <a:off x="2813760" y="4407480"/>
                <a:ext cx="158040" cy="158040"/>
              </a:xfrm>
              <a:custGeom>
                <a:avLst/>
                <a:gdLst>
                  <a:gd name="textAreaLeft" fmla="*/ -360 w 158040"/>
                  <a:gd name="textAreaRight" fmla="*/ 15804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7" name="Google Shape;1551;p31"/>
              <p:cNvSpPr/>
              <p:nvPr/>
            </p:nvSpPr>
            <p:spPr>
              <a:xfrm flipH="1">
                <a:off x="2808720" y="4402800"/>
                <a:ext cx="167400" cy="167400"/>
              </a:xfrm>
              <a:custGeom>
                <a:avLst/>
                <a:gdLst>
                  <a:gd name="textAreaLeft" fmla="*/ -360 w 167400"/>
                  <a:gd name="textAreaRight" fmla="*/ 16740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98" name="Google Shape;1552;p31"/>
            <p:cNvGrpSpPr/>
            <p:nvPr/>
          </p:nvGrpSpPr>
          <p:grpSpPr>
            <a:xfrm>
              <a:off x="171000" y="4314960"/>
              <a:ext cx="174600" cy="174600"/>
              <a:chOff x="171000" y="4314960"/>
              <a:chExt cx="174600" cy="174600"/>
            </a:xfrm>
          </p:grpSpPr>
          <p:sp>
            <p:nvSpPr>
              <p:cNvPr id="1099" name="Google Shape;1553;p31"/>
              <p:cNvSpPr/>
              <p:nvPr/>
            </p:nvSpPr>
            <p:spPr>
              <a:xfrm flipH="1">
                <a:off x="175680" y="4320000"/>
                <a:ext cx="165600" cy="165240"/>
              </a:xfrm>
              <a:custGeom>
                <a:avLst/>
                <a:gdLst>
                  <a:gd name="textAreaLeft" fmla="*/ 360 w 165600"/>
                  <a:gd name="textAreaRight" fmla="*/ 16632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0" name="Google Shape;1554;p31"/>
              <p:cNvSpPr/>
              <p:nvPr/>
            </p:nvSpPr>
            <p:spPr>
              <a:xfrm flipH="1">
                <a:off x="170640" y="4314960"/>
                <a:ext cx="174600" cy="174600"/>
              </a:xfrm>
              <a:custGeom>
                <a:avLst/>
                <a:gdLst>
                  <a:gd name="textAreaLeft" fmla="*/ -360 w 174600"/>
                  <a:gd name="textAreaRight" fmla="*/ 17460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1" name="Google Shape;1555;p31"/>
              <p:cNvSpPr/>
              <p:nvPr/>
            </p:nvSpPr>
            <p:spPr>
              <a:xfrm flipH="1">
                <a:off x="212400" y="4356360"/>
                <a:ext cx="92160" cy="92880"/>
              </a:xfrm>
              <a:custGeom>
                <a:avLst/>
                <a:gdLst>
                  <a:gd name="textAreaLeft" fmla="*/ 360 w 92160"/>
                  <a:gd name="textAreaRight" fmla="*/ 9288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2" name="Google Shape;1556;p31"/>
              <p:cNvSpPr/>
              <p:nvPr/>
            </p:nvSpPr>
            <p:spPr>
              <a:xfrm flipH="1">
                <a:off x="207360" y="4351680"/>
                <a:ext cx="102240" cy="101520"/>
              </a:xfrm>
              <a:custGeom>
                <a:avLst/>
                <a:gdLst>
                  <a:gd name="textAreaLeft" fmla="*/ 360 w 102240"/>
                  <a:gd name="textAreaRight" fmla="*/ 10296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03" name="Google Shape;1557;p31"/>
            <p:cNvGrpSpPr/>
            <p:nvPr/>
          </p:nvGrpSpPr>
          <p:grpSpPr>
            <a:xfrm>
              <a:off x="3872880" y="4657680"/>
              <a:ext cx="292680" cy="293040"/>
              <a:chOff x="3872880" y="4657680"/>
              <a:chExt cx="292680" cy="293040"/>
            </a:xfrm>
          </p:grpSpPr>
          <p:sp>
            <p:nvSpPr>
              <p:cNvPr id="1104" name="Google Shape;1558;p31"/>
              <p:cNvSpPr/>
              <p:nvPr/>
            </p:nvSpPr>
            <p:spPr>
              <a:xfrm flipH="1">
                <a:off x="3874680" y="4660200"/>
                <a:ext cx="288360" cy="288000"/>
              </a:xfrm>
              <a:custGeom>
                <a:avLst/>
                <a:gdLst>
                  <a:gd name="textAreaLeft" fmla="*/ -360 w 288360"/>
                  <a:gd name="textAreaRight" fmla="*/ 288360 w 288360"/>
                  <a:gd name="textAreaTop" fmla="*/ 0 h 288000"/>
                  <a:gd name="textAreaBottom" fmla="*/ 288360 h 28800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5" name="Google Shape;1559;p31"/>
              <p:cNvSpPr/>
              <p:nvPr/>
            </p:nvSpPr>
            <p:spPr>
              <a:xfrm flipH="1">
                <a:off x="3872520" y="4657680"/>
                <a:ext cx="292680" cy="29304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293040"/>
                  <a:gd name="textAreaBottom" fmla="*/ 293400 h 29304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6" name="Google Shape;1560;p31"/>
              <p:cNvSpPr/>
              <p:nvPr/>
            </p:nvSpPr>
            <p:spPr>
              <a:xfrm flipH="1">
                <a:off x="3911760" y="4696560"/>
                <a:ext cx="215280" cy="214920"/>
              </a:xfrm>
              <a:custGeom>
                <a:avLst/>
                <a:gdLst>
                  <a:gd name="textAreaLeft" fmla="*/ 360 w 215280"/>
                  <a:gd name="textAreaRight" fmla="*/ 216000 w 215280"/>
                  <a:gd name="textAreaTop" fmla="*/ 0 h 214920"/>
                  <a:gd name="textAreaBottom" fmla="*/ 215280 h 21492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7" name="Google Shape;1561;p31"/>
              <p:cNvSpPr/>
              <p:nvPr/>
            </p:nvSpPr>
            <p:spPr>
              <a:xfrm flipH="1">
                <a:off x="3909600" y="4694040"/>
                <a:ext cx="219600" cy="219960"/>
              </a:xfrm>
              <a:custGeom>
                <a:avLst/>
                <a:gdLst>
                  <a:gd name="textAreaLeft" fmla="*/ 360 w 219600"/>
                  <a:gd name="textAreaRight" fmla="*/ 220320 w 219600"/>
                  <a:gd name="textAreaTop" fmla="*/ 0 h 219960"/>
                  <a:gd name="textAreaBottom" fmla="*/ 220320 h 21996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8" name="Google Shape;1562;p31"/>
              <p:cNvSpPr/>
              <p:nvPr/>
            </p:nvSpPr>
            <p:spPr>
              <a:xfrm flipH="1">
                <a:off x="3951000" y="4736160"/>
                <a:ext cx="135720" cy="135720"/>
              </a:xfrm>
              <a:custGeom>
                <a:avLst/>
                <a:gdLst>
                  <a:gd name="textAreaLeft" fmla="*/ -360 w 135720"/>
                  <a:gd name="textAreaRight" fmla="*/ 135720 w 135720"/>
                  <a:gd name="textAreaTop" fmla="*/ 0 h 135720"/>
                  <a:gd name="textAreaBottom" fmla="*/ 136080 h 13572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8040" bIns="68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9" name="Google Shape;1563;p31"/>
              <p:cNvSpPr/>
              <p:nvPr/>
            </p:nvSpPr>
            <p:spPr>
              <a:xfrm flipH="1">
                <a:off x="3948480" y="4734000"/>
                <a:ext cx="140760" cy="140400"/>
              </a:xfrm>
              <a:custGeom>
                <a:avLst/>
                <a:gdLst>
                  <a:gd name="textAreaLeft" fmla="*/ -360 w 140760"/>
                  <a:gd name="textAreaRight" fmla="*/ 140760 w 140760"/>
                  <a:gd name="textAreaTop" fmla="*/ 0 h 140400"/>
                  <a:gd name="textAreaBottom" fmla="*/ 140760 h 1404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0200" bIns="70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10" name="Google Shape;1564;p31"/>
            <p:cNvGrpSpPr/>
            <p:nvPr/>
          </p:nvGrpSpPr>
          <p:grpSpPr>
            <a:xfrm>
              <a:off x="242280" y="4142520"/>
              <a:ext cx="174600" cy="26640"/>
              <a:chOff x="242280" y="4142520"/>
              <a:chExt cx="174600" cy="26640"/>
            </a:xfrm>
          </p:grpSpPr>
          <p:sp>
            <p:nvSpPr>
              <p:cNvPr id="1111" name="Google Shape;1565;p31"/>
              <p:cNvSpPr/>
              <p:nvPr/>
            </p:nvSpPr>
            <p:spPr>
              <a:xfrm flipH="1">
                <a:off x="39024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2" name="Google Shape;1566;p31"/>
              <p:cNvSpPr/>
              <p:nvPr/>
            </p:nvSpPr>
            <p:spPr>
              <a:xfrm flipH="1">
                <a:off x="31644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3" name="Google Shape;1567;p31"/>
              <p:cNvSpPr/>
              <p:nvPr/>
            </p:nvSpPr>
            <p:spPr>
              <a:xfrm flipH="1">
                <a:off x="24228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114" name="Google Shape;1568;p31"/>
            <p:cNvCxnSpPr/>
            <p:nvPr/>
          </p:nvCxnSpPr>
          <p:spPr>
            <a:xfrm flipH="1" flipV="1">
              <a:off x="5994720" y="226440"/>
              <a:ext cx="1505160" cy="22500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115" name="Google Shape;1569;p31"/>
            <p:cNvCxnSpPr/>
            <p:nvPr/>
          </p:nvCxnSpPr>
          <p:spPr>
            <a:xfrm flipH="1" flipV="1">
              <a:off x="7512840" y="457560"/>
              <a:ext cx="829800" cy="74376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116" name="Google Shape;1570;p31"/>
            <p:cNvCxnSpPr/>
            <p:nvPr/>
          </p:nvCxnSpPr>
          <p:spPr>
            <a:xfrm flipH="1">
              <a:off x="8348760" y="-6480"/>
              <a:ext cx="797040" cy="118800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grpSp>
          <p:nvGrpSpPr>
            <p:cNvPr id="1117" name="Google Shape;1571;p31"/>
            <p:cNvGrpSpPr/>
            <p:nvPr/>
          </p:nvGrpSpPr>
          <p:grpSpPr>
            <a:xfrm>
              <a:off x="8064360" y="1040400"/>
              <a:ext cx="581400" cy="582120"/>
              <a:chOff x="8064360" y="1040400"/>
              <a:chExt cx="581400" cy="582120"/>
            </a:xfrm>
          </p:grpSpPr>
          <p:sp>
            <p:nvSpPr>
              <p:cNvPr id="1118" name="Google Shape;1572;p31"/>
              <p:cNvSpPr/>
              <p:nvPr/>
            </p:nvSpPr>
            <p:spPr>
              <a:xfrm>
                <a:off x="8068680" y="104544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9" name="Google Shape;1573;p31"/>
              <p:cNvSpPr/>
              <p:nvPr/>
            </p:nvSpPr>
            <p:spPr>
              <a:xfrm>
                <a:off x="8064360" y="104040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0" name="Google Shape;1574;p31"/>
              <p:cNvSpPr/>
              <p:nvPr/>
            </p:nvSpPr>
            <p:spPr>
              <a:xfrm>
                <a:off x="8141040" y="111780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1" name="Google Shape;1575;p31"/>
              <p:cNvSpPr/>
              <p:nvPr/>
            </p:nvSpPr>
            <p:spPr>
              <a:xfrm>
                <a:off x="8136720" y="111276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2" name="Google Shape;1576;p31"/>
              <p:cNvSpPr/>
              <p:nvPr/>
            </p:nvSpPr>
            <p:spPr>
              <a:xfrm>
                <a:off x="8219880" y="119628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3" name="Google Shape;1577;p31"/>
              <p:cNvSpPr/>
              <p:nvPr/>
            </p:nvSpPr>
            <p:spPr>
              <a:xfrm>
                <a:off x="8215200" y="119196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24" name="Google Shape;1578;p31"/>
            <p:cNvGrpSpPr/>
            <p:nvPr/>
          </p:nvGrpSpPr>
          <p:grpSpPr>
            <a:xfrm>
              <a:off x="7353000" y="316440"/>
              <a:ext cx="291600" cy="292320"/>
              <a:chOff x="7353000" y="316440"/>
              <a:chExt cx="291600" cy="292320"/>
            </a:xfrm>
          </p:grpSpPr>
          <p:sp>
            <p:nvSpPr>
              <p:cNvPr id="1125" name="Google Shape;1579;p31"/>
              <p:cNvSpPr/>
              <p:nvPr/>
            </p:nvSpPr>
            <p:spPr>
              <a:xfrm>
                <a:off x="7358040" y="32112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6" name="Google Shape;1580;p31"/>
              <p:cNvSpPr/>
              <p:nvPr/>
            </p:nvSpPr>
            <p:spPr>
              <a:xfrm>
                <a:off x="7353000" y="316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7" name="Google Shape;1581;p31"/>
              <p:cNvSpPr/>
              <p:nvPr/>
            </p:nvSpPr>
            <p:spPr>
              <a:xfrm>
                <a:off x="7419960" y="38304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8" name="Google Shape;1582;p31"/>
              <p:cNvSpPr/>
              <p:nvPr/>
            </p:nvSpPr>
            <p:spPr>
              <a:xfrm>
                <a:off x="7415640" y="37872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29" name="Google Shape;1583;p31"/>
            <p:cNvGrpSpPr/>
            <p:nvPr/>
          </p:nvGrpSpPr>
          <p:grpSpPr>
            <a:xfrm>
              <a:off x="8792280" y="321120"/>
              <a:ext cx="174600" cy="174600"/>
              <a:chOff x="8792280" y="321120"/>
              <a:chExt cx="174600" cy="174600"/>
            </a:xfrm>
          </p:grpSpPr>
          <p:sp>
            <p:nvSpPr>
              <p:cNvPr id="1130" name="Google Shape;1584;p31"/>
              <p:cNvSpPr/>
              <p:nvPr/>
            </p:nvSpPr>
            <p:spPr>
              <a:xfrm>
                <a:off x="8796600" y="32616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1" name="Google Shape;1585;p31"/>
              <p:cNvSpPr/>
              <p:nvPr/>
            </p:nvSpPr>
            <p:spPr>
              <a:xfrm>
                <a:off x="8792280" y="321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2" name="Google Shape;1586;p31"/>
              <p:cNvSpPr/>
              <p:nvPr/>
            </p:nvSpPr>
            <p:spPr>
              <a:xfrm>
                <a:off x="8833680" y="36252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3" name="Google Shape;1587;p31"/>
              <p:cNvSpPr/>
              <p:nvPr/>
            </p:nvSpPr>
            <p:spPr>
              <a:xfrm>
                <a:off x="8828640" y="35820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34" name="Google Shape;1588;p31"/>
            <p:cNvSpPr/>
            <p:nvPr/>
          </p:nvSpPr>
          <p:spPr>
            <a:xfrm>
              <a:off x="5829480" y="6876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5" name="Google Shape;1589;p31"/>
            <p:cNvSpPr/>
            <p:nvPr/>
          </p:nvSpPr>
          <p:spPr>
            <a:xfrm>
              <a:off x="5826960" y="6624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6" name="Google Shape;1590;p31"/>
            <p:cNvSpPr/>
            <p:nvPr/>
          </p:nvSpPr>
          <p:spPr>
            <a:xfrm>
              <a:off x="5865840" y="10512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7" name="Google Shape;1591;p31"/>
            <p:cNvSpPr/>
            <p:nvPr/>
          </p:nvSpPr>
          <p:spPr>
            <a:xfrm>
              <a:off x="5863680" y="10260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8" name="Google Shape;1592;p31"/>
            <p:cNvSpPr/>
            <p:nvPr/>
          </p:nvSpPr>
          <p:spPr>
            <a:xfrm>
              <a:off x="5905440" y="14472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9" name="Google Shape;1593;p31"/>
            <p:cNvSpPr/>
            <p:nvPr/>
          </p:nvSpPr>
          <p:spPr>
            <a:xfrm>
              <a:off x="5903280" y="14256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40" name="Google Shape;1594;p31"/>
            <p:cNvGrpSpPr/>
            <p:nvPr/>
          </p:nvGrpSpPr>
          <p:grpSpPr>
            <a:xfrm>
              <a:off x="8489880" y="171000"/>
              <a:ext cx="174960" cy="26640"/>
              <a:chOff x="8489880" y="171000"/>
              <a:chExt cx="174960" cy="26640"/>
            </a:xfrm>
          </p:grpSpPr>
          <p:sp>
            <p:nvSpPr>
              <p:cNvPr id="1141" name="Google Shape;1595;p31"/>
              <p:cNvSpPr/>
              <p:nvPr/>
            </p:nvSpPr>
            <p:spPr>
              <a:xfrm>
                <a:off x="8489880" y="17100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2" name="Google Shape;1596;p31"/>
              <p:cNvSpPr/>
              <p:nvPr/>
            </p:nvSpPr>
            <p:spPr>
              <a:xfrm>
                <a:off x="8564040" y="17100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3" name="Google Shape;1597;p31"/>
              <p:cNvSpPr/>
              <p:nvPr/>
            </p:nvSpPr>
            <p:spPr>
              <a:xfrm>
                <a:off x="863820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44" name="Google Shape;1598;p31"/>
            <p:cNvGrpSpPr/>
            <p:nvPr/>
          </p:nvGrpSpPr>
          <p:grpSpPr>
            <a:xfrm>
              <a:off x="8678520" y="1658160"/>
              <a:ext cx="174600" cy="26640"/>
              <a:chOff x="8678520" y="1658160"/>
              <a:chExt cx="174600" cy="26640"/>
            </a:xfrm>
          </p:grpSpPr>
          <p:sp>
            <p:nvSpPr>
              <p:cNvPr id="1145" name="Google Shape;1599;p31"/>
              <p:cNvSpPr/>
              <p:nvPr/>
            </p:nvSpPr>
            <p:spPr>
              <a:xfrm>
                <a:off x="8678520" y="165816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6" name="Google Shape;1600;p31"/>
              <p:cNvSpPr/>
              <p:nvPr/>
            </p:nvSpPr>
            <p:spPr>
              <a:xfrm>
                <a:off x="8752320" y="165816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7" name="Google Shape;1601;p31"/>
              <p:cNvSpPr/>
              <p:nvPr/>
            </p:nvSpPr>
            <p:spPr>
              <a:xfrm>
                <a:off x="8826480" y="165816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603;p32"/>
          <p:cNvGrpSpPr/>
          <p:nvPr/>
        </p:nvGrpSpPr>
        <p:grpSpPr>
          <a:xfrm>
            <a:off x="1349640" y="598320"/>
            <a:ext cx="6453360" cy="3630600"/>
            <a:chOff x="1349640" y="598320"/>
            <a:chExt cx="6453360" cy="3630600"/>
          </a:xfrm>
        </p:grpSpPr>
        <p:sp>
          <p:nvSpPr>
            <p:cNvPr id="1149" name="Google Shape;1604;p32"/>
            <p:cNvSpPr/>
            <p:nvPr/>
          </p:nvSpPr>
          <p:spPr>
            <a:xfrm>
              <a:off x="1349640" y="598320"/>
              <a:ext cx="6453360" cy="3630600"/>
            </a:xfrm>
            <a:custGeom>
              <a:avLst/>
              <a:gdLst>
                <a:gd name="textAreaLeft" fmla="*/ 0 w 6453360"/>
                <a:gd name="textAreaRight" fmla="*/ 6453720 w 6453360"/>
                <a:gd name="textAreaTop" fmla="*/ 0 h 3630600"/>
                <a:gd name="textAreaBottom" fmla="*/ 3630960 h 3630600"/>
              </a:gdLst>
              <a:ahLst/>
              <a:cxnLst/>
              <a:rect l="textAreaLeft" t="textAreaTop" r="textAreaRight" b="textAreaBottom"/>
              <a:pathLst>
                <a:path w="277371" h="13262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0" name="Google Shape;1605;p32"/>
            <p:cNvSpPr/>
            <p:nvPr/>
          </p:nvSpPr>
          <p:spPr>
            <a:xfrm>
              <a:off x="1397520" y="599040"/>
              <a:ext cx="6368040" cy="3629520"/>
            </a:xfrm>
            <a:custGeom>
              <a:avLst/>
              <a:gdLst>
                <a:gd name="textAreaLeft" fmla="*/ 0 w 6368040"/>
                <a:gd name="textAreaRight" fmla="*/ 6368400 w 6368040"/>
                <a:gd name="textAreaTop" fmla="*/ 0 h 3629520"/>
                <a:gd name="textAreaBottom" fmla="*/ 3629880 h 3629520"/>
              </a:gdLst>
              <a:ahLst/>
              <a:cxnLst/>
              <a:rect l="textAreaLeft" t="textAreaTop" r="textAreaRight" b="textAreaBottom"/>
              <a:pathLst>
                <a:path w="273708" h="13258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624400" y="1018440"/>
            <a:ext cx="3904200" cy="190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52" name="Google Shape;1607;p32"/>
          <p:cNvGrpSpPr/>
          <p:nvPr/>
        </p:nvGrpSpPr>
        <p:grpSpPr>
          <a:xfrm>
            <a:off x="-6840" y="-6480"/>
            <a:ext cx="9152280" cy="5101560"/>
            <a:chOff x="-6840" y="-6480"/>
            <a:chExt cx="9152280" cy="5101560"/>
          </a:xfrm>
        </p:grpSpPr>
        <p:cxnSp>
          <p:nvCxnSpPr>
            <p:cNvPr id="1153" name="Google Shape;1608;p32"/>
            <p:cNvCxnSpPr/>
            <p:nvPr/>
          </p:nvCxnSpPr>
          <p:spPr>
            <a:xfrm>
              <a:off x="2904120" y="4512960"/>
              <a:ext cx="1133280" cy="306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54" name="Google Shape;1609;p32"/>
            <p:cNvCxnSpPr/>
            <p:nvPr/>
          </p:nvCxnSpPr>
          <p:spPr>
            <a:xfrm flipV="1">
              <a:off x="1562040" y="4492080"/>
              <a:ext cx="1342440" cy="315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55" name="Google Shape;1610;p32"/>
            <p:cNvCxnSpPr/>
            <p:nvPr/>
          </p:nvCxnSpPr>
          <p:spPr>
            <a:xfrm>
              <a:off x="259200" y="4407840"/>
              <a:ext cx="1332360" cy="392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56" name="Google Shape;1611;p32"/>
            <p:cNvCxnSpPr/>
            <p:nvPr/>
          </p:nvCxnSpPr>
          <p:spPr>
            <a:xfrm>
              <a:off x="-6840" y="3993480"/>
              <a:ext cx="273960" cy="4075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157" name="Google Shape;1612;p32"/>
            <p:cNvGrpSpPr/>
            <p:nvPr/>
          </p:nvGrpSpPr>
          <p:grpSpPr>
            <a:xfrm>
              <a:off x="1278000" y="4512960"/>
              <a:ext cx="581400" cy="582120"/>
              <a:chOff x="1278000" y="4512960"/>
              <a:chExt cx="581400" cy="582120"/>
            </a:xfrm>
          </p:grpSpPr>
          <p:sp>
            <p:nvSpPr>
              <p:cNvPr id="1158" name="Google Shape;1613;p32"/>
              <p:cNvSpPr/>
              <p:nvPr/>
            </p:nvSpPr>
            <p:spPr>
              <a:xfrm flipH="1">
                <a:off x="1282680" y="4518000"/>
                <a:ext cx="572400" cy="572040"/>
              </a:xfrm>
              <a:custGeom>
                <a:avLst/>
                <a:gdLst>
                  <a:gd name="textAreaLeft" fmla="*/ 360 w 572400"/>
                  <a:gd name="textAreaRight" fmla="*/ 57312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9" name="Google Shape;1614;p32"/>
              <p:cNvSpPr/>
              <p:nvPr/>
            </p:nvSpPr>
            <p:spPr>
              <a:xfrm flipH="1">
                <a:off x="1277640" y="4512960"/>
                <a:ext cx="581400" cy="582120"/>
              </a:xfrm>
              <a:custGeom>
                <a:avLst/>
                <a:gdLst>
                  <a:gd name="textAreaLeft" fmla="*/ -360 w 581400"/>
                  <a:gd name="textAreaRight" fmla="*/ 58140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0" name="Google Shape;1615;p32"/>
              <p:cNvSpPr/>
              <p:nvPr/>
            </p:nvSpPr>
            <p:spPr>
              <a:xfrm flipH="1">
                <a:off x="1355400" y="4590720"/>
                <a:ext cx="427680" cy="426960"/>
              </a:xfrm>
              <a:custGeom>
                <a:avLst/>
                <a:gdLst>
                  <a:gd name="textAreaLeft" fmla="*/ 360 w 427680"/>
                  <a:gd name="textAreaRight" fmla="*/ 42840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1" name="Google Shape;1616;p32"/>
              <p:cNvSpPr/>
              <p:nvPr/>
            </p:nvSpPr>
            <p:spPr>
              <a:xfrm flipH="1">
                <a:off x="1350000" y="4585680"/>
                <a:ext cx="436680" cy="437040"/>
              </a:xfrm>
              <a:custGeom>
                <a:avLst/>
                <a:gdLst>
                  <a:gd name="textAreaLeft" fmla="*/ -360 w 436680"/>
                  <a:gd name="textAreaRight" fmla="*/ 43668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2" name="Google Shape;1617;p32"/>
              <p:cNvSpPr/>
              <p:nvPr/>
            </p:nvSpPr>
            <p:spPr>
              <a:xfrm flipH="1">
                <a:off x="1434240" y="4669200"/>
                <a:ext cx="270000" cy="270000"/>
              </a:xfrm>
              <a:custGeom>
                <a:avLst/>
                <a:gdLst>
                  <a:gd name="textAreaLeft" fmla="*/ 360 w 270000"/>
                  <a:gd name="textAreaRight" fmla="*/ 27072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3" name="Google Shape;1618;p32"/>
              <p:cNvSpPr/>
              <p:nvPr/>
            </p:nvSpPr>
            <p:spPr>
              <a:xfrm flipH="1">
                <a:off x="1429200" y="4664520"/>
                <a:ext cx="279360" cy="279000"/>
              </a:xfrm>
              <a:custGeom>
                <a:avLst/>
                <a:gdLst>
                  <a:gd name="textAreaLeft" fmla="*/ 360 w 279360"/>
                  <a:gd name="textAreaRight" fmla="*/ 28008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64" name="Google Shape;1619;p32"/>
            <p:cNvGrpSpPr/>
            <p:nvPr/>
          </p:nvGrpSpPr>
          <p:grpSpPr>
            <a:xfrm>
              <a:off x="2747520" y="4340520"/>
              <a:ext cx="291600" cy="292320"/>
              <a:chOff x="2747520" y="4340520"/>
              <a:chExt cx="291600" cy="292320"/>
            </a:xfrm>
          </p:grpSpPr>
          <p:sp>
            <p:nvSpPr>
              <p:cNvPr id="1165" name="Google Shape;1620;p32"/>
              <p:cNvSpPr/>
              <p:nvPr/>
            </p:nvSpPr>
            <p:spPr>
              <a:xfrm flipH="1">
                <a:off x="2752200" y="4345560"/>
                <a:ext cx="282240" cy="282240"/>
              </a:xfrm>
              <a:custGeom>
                <a:avLst/>
                <a:gdLst>
                  <a:gd name="textAreaLeft" fmla="*/ 360 w 282240"/>
                  <a:gd name="textAreaRight" fmla="*/ 28296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6" name="Google Shape;1621;p32"/>
              <p:cNvSpPr/>
              <p:nvPr/>
            </p:nvSpPr>
            <p:spPr>
              <a:xfrm flipH="1">
                <a:off x="2747520" y="4340520"/>
                <a:ext cx="291600" cy="292320"/>
              </a:xfrm>
              <a:custGeom>
                <a:avLst/>
                <a:gdLst>
                  <a:gd name="textAreaLeft" fmla="*/ 360 w 291600"/>
                  <a:gd name="textAreaRight" fmla="*/ 29232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7" name="Google Shape;1622;p32"/>
              <p:cNvSpPr/>
              <p:nvPr/>
            </p:nvSpPr>
            <p:spPr>
              <a:xfrm flipH="1">
                <a:off x="2813760" y="4407480"/>
                <a:ext cx="158040" cy="158040"/>
              </a:xfrm>
              <a:custGeom>
                <a:avLst/>
                <a:gdLst>
                  <a:gd name="textAreaLeft" fmla="*/ -360 w 158040"/>
                  <a:gd name="textAreaRight" fmla="*/ 15804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8" name="Google Shape;1623;p32"/>
              <p:cNvSpPr/>
              <p:nvPr/>
            </p:nvSpPr>
            <p:spPr>
              <a:xfrm flipH="1">
                <a:off x="2808720" y="4402800"/>
                <a:ext cx="167400" cy="167400"/>
              </a:xfrm>
              <a:custGeom>
                <a:avLst/>
                <a:gdLst>
                  <a:gd name="textAreaLeft" fmla="*/ -360 w 167400"/>
                  <a:gd name="textAreaRight" fmla="*/ 16740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69" name="Google Shape;1624;p32"/>
            <p:cNvGrpSpPr/>
            <p:nvPr/>
          </p:nvGrpSpPr>
          <p:grpSpPr>
            <a:xfrm>
              <a:off x="171000" y="4314960"/>
              <a:ext cx="174600" cy="174600"/>
              <a:chOff x="171000" y="4314960"/>
              <a:chExt cx="174600" cy="174600"/>
            </a:xfrm>
          </p:grpSpPr>
          <p:sp>
            <p:nvSpPr>
              <p:cNvPr id="1170" name="Google Shape;1625;p32"/>
              <p:cNvSpPr/>
              <p:nvPr/>
            </p:nvSpPr>
            <p:spPr>
              <a:xfrm flipH="1">
                <a:off x="175680" y="4320000"/>
                <a:ext cx="165600" cy="165240"/>
              </a:xfrm>
              <a:custGeom>
                <a:avLst/>
                <a:gdLst>
                  <a:gd name="textAreaLeft" fmla="*/ 360 w 165600"/>
                  <a:gd name="textAreaRight" fmla="*/ 16632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1" name="Google Shape;1626;p32"/>
              <p:cNvSpPr/>
              <p:nvPr/>
            </p:nvSpPr>
            <p:spPr>
              <a:xfrm flipH="1">
                <a:off x="170640" y="4314960"/>
                <a:ext cx="174600" cy="174600"/>
              </a:xfrm>
              <a:custGeom>
                <a:avLst/>
                <a:gdLst>
                  <a:gd name="textAreaLeft" fmla="*/ -360 w 174600"/>
                  <a:gd name="textAreaRight" fmla="*/ 17460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2" name="Google Shape;1627;p32"/>
              <p:cNvSpPr/>
              <p:nvPr/>
            </p:nvSpPr>
            <p:spPr>
              <a:xfrm flipH="1">
                <a:off x="212400" y="4356360"/>
                <a:ext cx="92160" cy="92880"/>
              </a:xfrm>
              <a:custGeom>
                <a:avLst/>
                <a:gdLst>
                  <a:gd name="textAreaLeft" fmla="*/ 360 w 92160"/>
                  <a:gd name="textAreaRight" fmla="*/ 9288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3" name="Google Shape;1628;p32"/>
              <p:cNvSpPr/>
              <p:nvPr/>
            </p:nvSpPr>
            <p:spPr>
              <a:xfrm flipH="1">
                <a:off x="207360" y="4351680"/>
                <a:ext cx="102240" cy="101520"/>
              </a:xfrm>
              <a:custGeom>
                <a:avLst/>
                <a:gdLst>
                  <a:gd name="textAreaLeft" fmla="*/ 360 w 102240"/>
                  <a:gd name="textAreaRight" fmla="*/ 10296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74" name="Google Shape;1629;p32"/>
            <p:cNvGrpSpPr/>
            <p:nvPr/>
          </p:nvGrpSpPr>
          <p:grpSpPr>
            <a:xfrm>
              <a:off x="3872880" y="4657680"/>
              <a:ext cx="292680" cy="293040"/>
              <a:chOff x="3872880" y="4657680"/>
              <a:chExt cx="292680" cy="293040"/>
            </a:xfrm>
          </p:grpSpPr>
          <p:sp>
            <p:nvSpPr>
              <p:cNvPr id="1175" name="Google Shape;1630;p32"/>
              <p:cNvSpPr/>
              <p:nvPr/>
            </p:nvSpPr>
            <p:spPr>
              <a:xfrm flipH="1">
                <a:off x="3874680" y="4660200"/>
                <a:ext cx="288360" cy="288000"/>
              </a:xfrm>
              <a:custGeom>
                <a:avLst/>
                <a:gdLst>
                  <a:gd name="textAreaLeft" fmla="*/ -360 w 288360"/>
                  <a:gd name="textAreaRight" fmla="*/ 288360 w 288360"/>
                  <a:gd name="textAreaTop" fmla="*/ 0 h 288000"/>
                  <a:gd name="textAreaBottom" fmla="*/ 288360 h 28800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6" name="Google Shape;1631;p32"/>
              <p:cNvSpPr/>
              <p:nvPr/>
            </p:nvSpPr>
            <p:spPr>
              <a:xfrm flipH="1">
                <a:off x="3872520" y="4657680"/>
                <a:ext cx="292680" cy="29304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293040"/>
                  <a:gd name="textAreaBottom" fmla="*/ 293400 h 29304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7" name="Google Shape;1632;p32"/>
              <p:cNvSpPr/>
              <p:nvPr/>
            </p:nvSpPr>
            <p:spPr>
              <a:xfrm flipH="1">
                <a:off x="3911760" y="4696560"/>
                <a:ext cx="215280" cy="214920"/>
              </a:xfrm>
              <a:custGeom>
                <a:avLst/>
                <a:gdLst>
                  <a:gd name="textAreaLeft" fmla="*/ 360 w 215280"/>
                  <a:gd name="textAreaRight" fmla="*/ 216000 w 215280"/>
                  <a:gd name="textAreaTop" fmla="*/ 0 h 214920"/>
                  <a:gd name="textAreaBottom" fmla="*/ 215280 h 21492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8" name="Google Shape;1633;p32"/>
              <p:cNvSpPr/>
              <p:nvPr/>
            </p:nvSpPr>
            <p:spPr>
              <a:xfrm flipH="1">
                <a:off x="3909600" y="4694040"/>
                <a:ext cx="219600" cy="219960"/>
              </a:xfrm>
              <a:custGeom>
                <a:avLst/>
                <a:gdLst>
                  <a:gd name="textAreaLeft" fmla="*/ 360 w 219600"/>
                  <a:gd name="textAreaRight" fmla="*/ 220320 w 219600"/>
                  <a:gd name="textAreaTop" fmla="*/ 0 h 219960"/>
                  <a:gd name="textAreaBottom" fmla="*/ 220320 h 21996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9" name="Google Shape;1634;p32"/>
              <p:cNvSpPr/>
              <p:nvPr/>
            </p:nvSpPr>
            <p:spPr>
              <a:xfrm flipH="1">
                <a:off x="3951000" y="4736160"/>
                <a:ext cx="135720" cy="135720"/>
              </a:xfrm>
              <a:custGeom>
                <a:avLst/>
                <a:gdLst>
                  <a:gd name="textAreaLeft" fmla="*/ -360 w 135720"/>
                  <a:gd name="textAreaRight" fmla="*/ 135720 w 135720"/>
                  <a:gd name="textAreaTop" fmla="*/ 0 h 135720"/>
                  <a:gd name="textAreaBottom" fmla="*/ 136080 h 13572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8040" bIns="68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0" name="Google Shape;1635;p32"/>
              <p:cNvSpPr/>
              <p:nvPr/>
            </p:nvSpPr>
            <p:spPr>
              <a:xfrm flipH="1">
                <a:off x="3948480" y="4734000"/>
                <a:ext cx="140760" cy="140400"/>
              </a:xfrm>
              <a:custGeom>
                <a:avLst/>
                <a:gdLst>
                  <a:gd name="textAreaLeft" fmla="*/ -360 w 140760"/>
                  <a:gd name="textAreaRight" fmla="*/ 140760 w 140760"/>
                  <a:gd name="textAreaTop" fmla="*/ 0 h 140400"/>
                  <a:gd name="textAreaBottom" fmla="*/ 140760 h 1404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0200" bIns="70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81" name="Google Shape;1636;p32"/>
            <p:cNvGrpSpPr/>
            <p:nvPr/>
          </p:nvGrpSpPr>
          <p:grpSpPr>
            <a:xfrm>
              <a:off x="242280" y="4142520"/>
              <a:ext cx="174600" cy="26640"/>
              <a:chOff x="242280" y="4142520"/>
              <a:chExt cx="174600" cy="26640"/>
            </a:xfrm>
          </p:grpSpPr>
          <p:sp>
            <p:nvSpPr>
              <p:cNvPr id="1182" name="Google Shape;1637;p32"/>
              <p:cNvSpPr/>
              <p:nvPr/>
            </p:nvSpPr>
            <p:spPr>
              <a:xfrm flipH="1">
                <a:off x="390240" y="414252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3" name="Google Shape;1638;p32"/>
              <p:cNvSpPr/>
              <p:nvPr/>
            </p:nvSpPr>
            <p:spPr>
              <a:xfrm flipH="1">
                <a:off x="316440" y="414252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4" name="Google Shape;1639;p32"/>
              <p:cNvSpPr/>
              <p:nvPr/>
            </p:nvSpPr>
            <p:spPr>
              <a:xfrm flipH="1">
                <a:off x="242280" y="414252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185" name="Google Shape;1640;p32"/>
            <p:cNvCxnSpPr/>
            <p:nvPr/>
          </p:nvCxnSpPr>
          <p:spPr>
            <a:xfrm flipH="1" flipV="1">
              <a:off x="5994720" y="226440"/>
              <a:ext cx="1505160" cy="225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86" name="Google Shape;1641;p32"/>
            <p:cNvCxnSpPr/>
            <p:nvPr/>
          </p:nvCxnSpPr>
          <p:spPr>
            <a:xfrm flipH="1" flipV="1">
              <a:off x="7512840" y="457560"/>
              <a:ext cx="829800" cy="7437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87" name="Google Shape;1642;p32"/>
            <p:cNvCxnSpPr/>
            <p:nvPr/>
          </p:nvCxnSpPr>
          <p:spPr>
            <a:xfrm flipH="1">
              <a:off x="8348760" y="-6480"/>
              <a:ext cx="797040" cy="1188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188" name="Google Shape;1643;p32"/>
            <p:cNvGrpSpPr/>
            <p:nvPr/>
          </p:nvGrpSpPr>
          <p:grpSpPr>
            <a:xfrm>
              <a:off x="8064360" y="1040400"/>
              <a:ext cx="581400" cy="582120"/>
              <a:chOff x="8064360" y="1040400"/>
              <a:chExt cx="581400" cy="582120"/>
            </a:xfrm>
          </p:grpSpPr>
          <p:sp>
            <p:nvSpPr>
              <p:cNvPr id="1189" name="Google Shape;1644;p32"/>
              <p:cNvSpPr/>
              <p:nvPr/>
            </p:nvSpPr>
            <p:spPr>
              <a:xfrm>
                <a:off x="8068680" y="104544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0" name="Google Shape;1645;p32"/>
              <p:cNvSpPr/>
              <p:nvPr/>
            </p:nvSpPr>
            <p:spPr>
              <a:xfrm>
                <a:off x="8064360" y="104040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1" name="Google Shape;1646;p32"/>
              <p:cNvSpPr/>
              <p:nvPr/>
            </p:nvSpPr>
            <p:spPr>
              <a:xfrm>
                <a:off x="8141040" y="111780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2" name="Google Shape;1647;p32"/>
              <p:cNvSpPr/>
              <p:nvPr/>
            </p:nvSpPr>
            <p:spPr>
              <a:xfrm>
                <a:off x="8136720" y="111276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3" name="Google Shape;1648;p32"/>
              <p:cNvSpPr/>
              <p:nvPr/>
            </p:nvSpPr>
            <p:spPr>
              <a:xfrm>
                <a:off x="8219880" y="119628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4" name="Google Shape;1649;p32"/>
              <p:cNvSpPr/>
              <p:nvPr/>
            </p:nvSpPr>
            <p:spPr>
              <a:xfrm>
                <a:off x="8215200" y="119196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95" name="Google Shape;1650;p32"/>
            <p:cNvGrpSpPr/>
            <p:nvPr/>
          </p:nvGrpSpPr>
          <p:grpSpPr>
            <a:xfrm>
              <a:off x="7353000" y="316440"/>
              <a:ext cx="291600" cy="292320"/>
              <a:chOff x="7353000" y="316440"/>
              <a:chExt cx="291600" cy="292320"/>
            </a:xfrm>
          </p:grpSpPr>
          <p:sp>
            <p:nvSpPr>
              <p:cNvPr id="1196" name="Google Shape;1651;p32"/>
              <p:cNvSpPr/>
              <p:nvPr/>
            </p:nvSpPr>
            <p:spPr>
              <a:xfrm>
                <a:off x="7358040" y="32112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7" name="Google Shape;1652;p32"/>
              <p:cNvSpPr/>
              <p:nvPr/>
            </p:nvSpPr>
            <p:spPr>
              <a:xfrm>
                <a:off x="7353000" y="316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8" name="Google Shape;1653;p32"/>
              <p:cNvSpPr/>
              <p:nvPr/>
            </p:nvSpPr>
            <p:spPr>
              <a:xfrm>
                <a:off x="7419960" y="38304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9" name="Google Shape;1654;p32"/>
              <p:cNvSpPr/>
              <p:nvPr/>
            </p:nvSpPr>
            <p:spPr>
              <a:xfrm>
                <a:off x="7415640" y="37872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00" name="Google Shape;1655;p32"/>
            <p:cNvGrpSpPr/>
            <p:nvPr/>
          </p:nvGrpSpPr>
          <p:grpSpPr>
            <a:xfrm>
              <a:off x="8792280" y="321120"/>
              <a:ext cx="174600" cy="174600"/>
              <a:chOff x="8792280" y="321120"/>
              <a:chExt cx="174600" cy="174600"/>
            </a:xfrm>
          </p:grpSpPr>
          <p:sp>
            <p:nvSpPr>
              <p:cNvPr id="1201" name="Google Shape;1656;p32"/>
              <p:cNvSpPr/>
              <p:nvPr/>
            </p:nvSpPr>
            <p:spPr>
              <a:xfrm>
                <a:off x="8796600" y="32616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02" name="Google Shape;1657;p32"/>
              <p:cNvSpPr/>
              <p:nvPr/>
            </p:nvSpPr>
            <p:spPr>
              <a:xfrm>
                <a:off x="8792280" y="321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03" name="Google Shape;1658;p32"/>
              <p:cNvSpPr/>
              <p:nvPr/>
            </p:nvSpPr>
            <p:spPr>
              <a:xfrm>
                <a:off x="8833680" y="36252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04" name="Google Shape;1659;p32"/>
              <p:cNvSpPr/>
              <p:nvPr/>
            </p:nvSpPr>
            <p:spPr>
              <a:xfrm>
                <a:off x="8828640" y="35820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205" name="Google Shape;1660;p32"/>
            <p:cNvSpPr/>
            <p:nvPr/>
          </p:nvSpPr>
          <p:spPr>
            <a:xfrm>
              <a:off x="5829480" y="6876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6" name="Google Shape;1661;p32"/>
            <p:cNvSpPr/>
            <p:nvPr/>
          </p:nvSpPr>
          <p:spPr>
            <a:xfrm>
              <a:off x="5826960" y="6624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7" name="Google Shape;1662;p32"/>
            <p:cNvSpPr/>
            <p:nvPr/>
          </p:nvSpPr>
          <p:spPr>
            <a:xfrm>
              <a:off x="5865840" y="10512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8" name="Google Shape;1663;p32"/>
            <p:cNvSpPr/>
            <p:nvPr/>
          </p:nvSpPr>
          <p:spPr>
            <a:xfrm>
              <a:off x="5863680" y="10260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9" name="Google Shape;1664;p32"/>
            <p:cNvSpPr/>
            <p:nvPr/>
          </p:nvSpPr>
          <p:spPr>
            <a:xfrm>
              <a:off x="5905440" y="14472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0" name="Google Shape;1665;p32"/>
            <p:cNvSpPr/>
            <p:nvPr/>
          </p:nvSpPr>
          <p:spPr>
            <a:xfrm>
              <a:off x="5903280" y="14256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211" name="Google Shape;1666;p32"/>
            <p:cNvGrpSpPr/>
            <p:nvPr/>
          </p:nvGrpSpPr>
          <p:grpSpPr>
            <a:xfrm>
              <a:off x="8489880" y="171000"/>
              <a:ext cx="174960" cy="26640"/>
              <a:chOff x="8489880" y="171000"/>
              <a:chExt cx="174960" cy="26640"/>
            </a:xfrm>
          </p:grpSpPr>
          <p:sp>
            <p:nvSpPr>
              <p:cNvPr id="1212" name="Google Shape;1667;p32"/>
              <p:cNvSpPr/>
              <p:nvPr/>
            </p:nvSpPr>
            <p:spPr>
              <a:xfrm>
                <a:off x="848988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13" name="Google Shape;1668;p32"/>
              <p:cNvSpPr/>
              <p:nvPr/>
            </p:nvSpPr>
            <p:spPr>
              <a:xfrm>
                <a:off x="856404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14" name="Google Shape;1669;p32"/>
              <p:cNvSpPr/>
              <p:nvPr/>
            </p:nvSpPr>
            <p:spPr>
              <a:xfrm>
                <a:off x="863820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15" name="Google Shape;1670;p32"/>
            <p:cNvGrpSpPr/>
            <p:nvPr/>
          </p:nvGrpSpPr>
          <p:grpSpPr>
            <a:xfrm>
              <a:off x="8678520" y="1658160"/>
              <a:ext cx="174600" cy="26640"/>
              <a:chOff x="8678520" y="1658160"/>
              <a:chExt cx="174600" cy="26640"/>
            </a:xfrm>
          </p:grpSpPr>
          <p:sp>
            <p:nvSpPr>
              <p:cNvPr id="1216" name="Google Shape;1671;p32"/>
              <p:cNvSpPr/>
              <p:nvPr/>
            </p:nvSpPr>
            <p:spPr>
              <a:xfrm>
                <a:off x="867852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17" name="Google Shape;1672;p32"/>
              <p:cNvSpPr/>
              <p:nvPr/>
            </p:nvSpPr>
            <p:spPr>
              <a:xfrm>
                <a:off x="875232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18" name="Google Shape;1673;p32"/>
              <p:cNvSpPr/>
              <p:nvPr/>
            </p:nvSpPr>
            <p:spPr>
              <a:xfrm>
                <a:off x="882648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1881360" y="1246680"/>
            <a:ext cx="2133000" cy="352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4220280" y="1246680"/>
            <a:ext cx="3099600" cy="352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21" name="PlaceHolder 3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22" name="Google Shape;1679;p33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223" name="Google Shape;1680;p33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224" name="Google Shape;1681;p33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225" name="Google Shape;1682;p33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6" name="Google Shape;1683;p33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7" name="Google Shape;1684;p33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8" name="Google Shape;1685;p33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9" name="Google Shape;1686;p33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0" name="Google Shape;1687;p33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31" name="Google Shape;1688;p33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232" name="Google Shape;1689;p33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3" name="Google Shape;1690;p33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4" name="Google Shape;1691;p33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5" name="Google Shape;1692;p33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36" name="Google Shape;1693;p33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237" name="Google Shape;1694;p33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8" name="Google Shape;1695;p33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9" name="Google Shape;1696;p33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0" name="Google Shape;1697;p33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241" name="Google Shape;1698;p33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242" name="Google Shape;1699;p33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243" name="Google Shape;1700;p33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4" name="Google Shape;1701;p33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5" name="Google Shape;1702;p33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6" name="Google Shape;1703;p33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7" name="Google Shape;1704;p33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8" name="Google Shape;1705;p33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49" name="Google Shape;1706;p33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250" name="Google Shape;1707;p33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1" name="Google Shape;1708;p33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2" name="Google Shape;1709;p33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3" name="Google Shape;1710;p33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54" name="Google Shape;1711;p33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255" name="Google Shape;1712;p33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6" name="Google Shape;1713;p33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7" name="Google Shape;1714;p33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8" name="Google Shape;1715;p33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59" name="Google Shape;1716;p33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260" name="Google Shape;1717;p33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1" name="Google Shape;1718;p33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2" name="Google Shape;1719;p33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63" name="Google Shape;1720;p33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264" name="Google Shape;1721;p33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5" name="Google Shape;1722;p33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6" name="Google Shape;1723;p33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67" name="Google Shape;1724;p33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268" name="Google Shape;1725;p33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9" name="Google Shape;1726;p33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70" name="Google Shape;1727;p33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1" name="Google Shape;1728;p33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272" name="Google Shape;1729;p33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73" name="Google Shape;1730;p33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74" name="Google Shape;1731;p33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275" name="Google Shape;1732;p33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276" name="Google Shape;1733;p33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277" name="Google Shape;1734;p33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8" name="Google Shape;1735;p33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9" name="Google Shape;1736;p33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0" name="Google Shape;1737;p33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1807560" y="338400"/>
            <a:ext cx="5528520" cy="61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82" name="PlaceHolder 2"/>
          <p:cNvSpPr>
            <a:spLocks noGrp="1"/>
          </p:cNvSpPr>
          <p:nvPr>
            <p:ph type="title"/>
          </p:nvPr>
        </p:nvSpPr>
        <p:spPr>
          <a:xfrm>
            <a:off x="2779920" y="1627560"/>
            <a:ext cx="72216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title"/>
          </p:nvPr>
        </p:nvSpPr>
        <p:spPr>
          <a:xfrm>
            <a:off x="5641920" y="1627560"/>
            <a:ext cx="72216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284" name="Google Shape;183;p5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285" name="Google Shape;184;p5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286" name="Google Shape;185;p5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287" name="Google Shape;186;p5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8" name="Google Shape;187;p5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89" name="Google Shape;188;p5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0" name="Google Shape;189;p5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1" name="Google Shape;190;p5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2" name="Google Shape;191;p5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93" name="Google Shape;192;p5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294" name="Google Shape;193;p5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5" name="Google Shape;194;p5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6" name="Google Shape;195;p5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7" name="Google Shape;196;p5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98" name="Google Shape;197;p5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299" name="Google Shape;198;p5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0" name="Google Shape;199;p5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1" name="Google Shape;200;p5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2" name="Google Shape;201;p5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303" name="Google Shape;202;p5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304" name="Google Shape;203;p5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305" name="Google Shape;204;p5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6" name="Google Shape;205;p5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7" name="Google Shape;206;p5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8" name="Google Shape;207;p5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9" name="Google Shape;208;p5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0" name="Google Shape;209;p5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11" name="Google Shape;210;p5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312" name="Google Shape;211;p5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3" name="Google Shape;212;p5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4" name="Google Shape;213;p5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5" name="Google Shape;214;p5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16" name="Google Shape;215;p5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317" name="Google Shape;216;p5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8" name="Google Shape;217;p5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9" name="Google Shape;218;p5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0" name="Google Shape;219;p5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21" name="Google Shape;220;p5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322" name="Google Shape;221;p5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3" name="Google Shape;222;p5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4" name="Google Shape;223;p5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25" name="Google Shape;224;p5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326" name="Google Shape;225;p5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7" name="Google Shape;226;p5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8" name="Google Shape;227;p5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29" name="Google Shape;228;p5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330" name="Google Shape;229;p5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1" name="Google Shape;230;p5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2" name="Google Shape;231;p5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33" name="Google Shape;232;p5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334" name="Google Shape;233;p5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5" name="Google Shape;234;p5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6" name="Google Shape;235;p5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337" name="Google Shape;236;p5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338" name="Google Shape;237;p5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339" name="Google Shape;238;p5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0" name="Google Shape;239;p5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1" name="Google Shape;240;p5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2" name="Google Shape;241;p5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823400" y="338400"/>
            <a:ext cx="5496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47" name="Google Shape;244;p6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348" name="Google Shape;245;p6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349" name="Google Shape;246;p6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350" name="Google Shape;247;p6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1" name="Google Shape;248;p6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2" name="Google Shape;249;p6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3" name="Google Shape;250;p6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4" name="Google Shape;251;p6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5" name="Google Shape;252;p6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56" name="Google Shape;253;p6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357" name="Google Shape;254;p6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8" name="Google Shape;255;p6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9" name="Google Shape;256;p6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0" name="Google Shape;257;p6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61" name="Google Shape;258;p6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362" name="Google Shape;259;p6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3" name="Google Shape;260;p6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4" name="Google Shape;261;p6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5" name="Google Shape;262;p6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366" name="Google Shape;263;p6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367" name="Google Shape;264;p6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368" name="Google Shape;265;p6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9" name="Google Shape;266;p6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0" name="Google Shape;267;p6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1" name="Google Shape;268;p6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2" name="Google Shape;269;p6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3" name="Google Shape;270;p6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74" name="Google Shape;271;p6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375" name="Google Shape;272;p6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6" name="Google Shape;273;p6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7" name="Google Shape;274;p6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8" name="Google Shape;275;p6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79" name="Google Shape;276;p6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380" name="Google Shape;277;p6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1" name="Google Shape;278;p6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82" name="Google Shape;279;p6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3" name="Google Shape;280;p6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84" name="Google Shape;281;p6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385" name="Google Shape;282;p6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86" name="Google Shape;283;p6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87" name="Google Shape;284;p6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88" name="Google Shape;285;p6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389" name="Google Shape;286;p6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0" name="Google Shape;287;p6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1" name="Google Shape;288;p6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92" name="Google Shape;289;p6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393" name="Google Shape;290;p6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4" name="Google Shape;291;p6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5" name="Google Shape;292;p6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96" name="Google Shape;293;p6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397" name="Google Shape;294;p6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8" name="Google Shape;295;p6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9" name="Google Shape;296;p6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400" name="Google Shape;297;p6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401" name="Google Shape;298;p6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402" name="Google Shape;299;p6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3" name="Google Shape;300;p6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4" name="Google Shape;301;p6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5" name="Google Shape;302;p6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PlaceHolder 1"/>
          <p:cNvSpPr>
            <a:spLocks noGrp="1"/>
          </p:cNvSpPr>
          <p:nvPr>
            <p:ph type="title"/>
          </p:nvPr>
        </p:nvSpPr>
        <p:spPr>
          <a:xfrm>
            <a:off x="804600" y="3319200"/>
            <a:ext cx="329148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408" name="Google Shape;306;p7"/>
          <p:cNvCxnSpPr/>
          <p:nvPr/>
        </p:nvCxnSpPr>
        <p:spPr>
          <a:xfrm>
            <a:off x="1645920" y="523080"/>
            <a:ext cx="167256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09" name="Google Shape;307;p7"/>
          <p:cNvCxnSpPr/>
          <p:nvPr/>
        </p:nvCxnSpPr>
        <p:spPr>
          <a:xfrm flipV="1">
            <a:off x="802800" y="529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10" name="Google Shape;308;p7"/>
          <p:cNvCxnSpPr/>
          <p:nvPr/>
        </p:nvCxnSpPr>
        <p:spPr>
          <a:xfrm>
            <a:off x="0" y="65160"/>
            <a:ext cx="796680" cy="1188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411" name="Google Shape;309;p7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1412" name="Google Shape;310;p7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>
                <a:gd name="textAreaLeft" fmla="*/ 360 w 572400"/>
                <a:gd name="textAreaRight" fmla="*/ 57312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3" name="Google Shape;311;p7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>
                <a:gd name="textAreaLeft" fmla="*/ -360 w 581400"/>
                <a:gd name="textAreaRight" fmla="*/ 58140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4" name="Google Shape;312;p7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>
                <a:gd name="textAreaLeft" fmla="*/ 360 w 427680"/>
                <a:gd name="textAreaRight" fmla="*/ 42840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5" name="Google Shape;313;p7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>
                <a:gd name="textAreaLeft" fmla="*/ -360 w 436680"/>
                <a:gd name="textAreaRight" fmla="*/ 43668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6" name="Google Shape;314;p7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7" name="Google Shape;315;p7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>
                <a:gd name="textAreaLeft" fmla="*/ 360 w 279360"/>
                <a:gd name="textAreaRight" fmla="*/ 28008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18" name="Google Shape;316;p7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1419" name="Google Shape;317;p7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0" name="Google Shape;318;p7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1" name="Google Shape;319;p7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2" name="Google Shape;320;p7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23" name="Google Shape;321;p7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>
              <a:gd name="textAreaLeft" fmla="*/ -360 w 288360"/>
              <a:gd name="textAreaRight" fmla="*/ 28836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4" name="Google Shape;322;p7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>
              <a:gd name="textAreaLeft" fmla="*/ -360 w 292680"/>
              <a:gd name="textAreaRight" fmla="*/ 29268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425" name="Google Shape;323;p7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>
              <a:gd name="textAreaLeft" fmla="*/ 360 w 215280"/>
              <a:gd name="textAreaRight" fmla="*/ 21600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6" name="Google Shape;324;p7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>
              <a:gd name="textAreaLeft" fmla="*/ 360 w 219600"/>
              <a:gd name="textAreaRight" fmla="*/ 22032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427" name="Google Shape;325;p7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>
              <a:gd name="textAreaLeft" fmla="*/ -360 w 135720"/>
              <a:gd name="textAreaRight" fmla="*/ 13572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8" name="Google Shape;326;p7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>
              <a:gd name="textAreaLeft" fmla="*/ -360 w 140760"/>
              <a:gd name="textAreaRight" fmla="*/ 14076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429" name="Google Shape;327;p7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1430" name="Google Shape;328;p7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1" name="Google Shape;329;p7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2" name="Google Shape;330;p7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33" name="Google Shape;331;p7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1434" name="Google Shape;332;p7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5" name="Google Shape;333;p7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6" name="Google Shape;334;p7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37" name="Google Shape;335;p7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1438" name="Google Shape;336;p7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9" name="Google Shape;337;p7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0" name="Google Shape;338;p7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441" name="Google Shape;339;p7"/>
          <p:cNvCxnSpPr/>
          <p:nvPr/>
        </p:nvCxnSpPr>
        <p:spPr>
          <a:xfrm>
            <a:off x="791280" y="4212360"/>
            <a:ext cx="1157400" cy="5428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42" name="Google Shape;340;p7"/>
          <p:cNvCxnSpPr/>
          <p:nvPr/>
        </p:nvCxnSpPr>
        <p:spPr>
          <a:xfrm flipV="1">
            <a:off x="0" y="4220280"/>
            <a:ext cx="791640" cy="836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443" name="Google Shape;341;p7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1444" name="Google Shape;342;p7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5" name="Google Shape;343;p7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6" name="Google Shape;344;p7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7" name="Google Shape;345;p7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8" name="Google Shape;346;p7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9" name="Google Shape;347;p7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50" name="Google Shape;348;p7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1451" name="Google Shape;349;p7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2" name="Google Shape;350;p7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3" name="Google Shape;351;p7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4" name="Google Shape;352;p7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55" name="Google Shape;353;p7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1456" name="Google Shape;354;p7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7" name="Google Shape;355;p7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8" name="Google Shape;356;p7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9" name="Google Shape;357;p7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60" name="Google Shape;358;p7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1461" name="Google Shape;359;p7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2" name="Google Shape;360;p7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3" name="Google Shape;361;p7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64" name="Google Shape;362;p7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1465" name="Google Shape;363;p7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6" name="Google Shape;364;p7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7" name="Google Shape;365;p7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367;p8"/>
          <p:cNvGrpSpPr/>
          <p:nvPr/>
        </p:nvGrpSpPr>
        <p:grpSpPr>
          <a:xfrm>
            <a:off x="1349640" y="598320"/>
            <a:ext cx="6453360" cy="3630600"/>
            <a:chOff x="1349640" y="598320"/>
            <a:chExt cx="6453360" cy="3630600"/>
          </a:xfrm>
        </p:grpSpPr>
        <p:sp>
          <p:nvSpPr>
            <p:cNvPr id="1469" name="Google Shape;368;p8"/>
            <p:cNvSpPr/>
            <p:nvPr/>
          </p:nvSpPr>
          <p:spPr>
            <a:xfrm>
              <a:off x="1349640" y="598320"/>
              <a:ext cx="6453360" cy="3630600"/>
            </a:xfrm>
            <a:custGeom>
              <a:avLst/>
              <a:gdLst>
                <a:gd name="textAreaLeft" fmla="*/ 0 w 6453360"/>
                <a:gd name="textAreaRight" fmla="*/ 6453720 w 6453360"/>
                <a:gd name="textAreaTop" fmla="*/ 0 h 3630600"/>
                <a:gd name="textAreaBottom" fmla="*/ 3630960 h 3630600"/>
              </a:gdLst>
              <a:ahLst/>
              <a:cxnLst/>
              <a:rect l="textAreaLeft" t="textAreaTop" r="textAreaRight" b="textAreaBottom"/>
              <a:pathLst>
                <a:path w="277371" h="13262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0" name="Google Shape;369;p8"/>
            <p:cNvSpPr/>
            <p:nvPr/>
          </p:nvSpPr>
          <p:spPr>
            <a:xfrm>
              <a:off x="1397520" y="599040"/>
              <a:ext cx="6368040" cy="3629520"/>
            </a:xfrm>
            <a:custGeom>
              <a:avLst/>
              <a:gdLst>
                <a:gd name="textAreaLeft" fmla="*/ 0 w 6368040"/>
                <a:gd name="textAreaRight" fmla="*/ 6368400 w 6368040"/>
                <a:gd name="textAreaTop" fmla="*/ 0 h 3629520"/>
                <a:gd name="textAreaBottom" fmla="*/ 3629880 h 3629520"/>
              </a:gdLst>
              <a:ahLst/>
              <a:cxnLst/>
              <a:rect l="textAreaLeft" t="textAreaTop" r="textAreaRight" b="textAreaBottom"/>
              <a:pathLst>
                <a:path w="273708" h="13258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71" name="PlaceHolder 1"/>
          <p:cNvSpPr>
            <a:spLocks noGrp="1"/>
          </p:cNvSpPr>
          <p:nvPr>
            <p:ph type="title"/>
          </p:nvPr>
        </p:nvSpPr>
        <p:spPr>
          <a:xfrm>
            <a:off x="2624400" y="1620720"/>
            <a:ext cx="3904200" cy="190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7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72" name="Google Shape;371;p8"/>
          <p:cNvGrpSpPr/>
          <p:nvPr/>
        </p:nvGrpSpPr>
        <p:grpSpPr>
          <a:xfrm>
            <a:off x="-6840" y="-6480"/>
            <a:ext cx="9152280" cy="5101560"/>
            <a:chOff x="-6840" y="-6480"/>
            <a:chExt cx="9152280" cy="5101560"/>
          </a:xfrm>
        </p:grpSpPr>
        <p:cxnSp>
          <p:nvCxnSpPr>
            <p:cNvPr id="1473" name="Google Shape;372;p8"/>
            <p:cNvCxnSpPr/>
            <p:nvPr/>
          </p:nvCxnSpPr>
          <p:spPr>
            <a:xfrm>
              <a:off x="2904120" y="4512960"/>
              <a:ext cx="1133280" cy="30672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474" name="Google Shape;373;p8"/>
            <p:cNvCxnSpPr/>
            <p:nvPr/>
          </p:nvCxnSpPr>
          <p:spPr>
            <a:xfrm flipV="1">
              <a:off x="1562040" y="4492080"/>
              <a:ext cx="1342440" cy="31572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475" name="Google Shape;374;p8"/>
            <p:cNvCxnSpPr/>
            <p:nvPr/>
          </p:nvCxnSpPr>
          <p:spPr>
            <a:xfrm>
              <a:off x="259200" y="4407840"/>
              <a:ext cx="1332360" cy="3924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476" name="Google Shape;375;p8"/>
            <p:cNvCxnSpPr/>
            <p:nvPr/>
          </p:nvCxnSpPr>
          <p:spPr>
            <a:xfrm>
              <a:off x="-6840" y="3993480"/>
              <a:ext cx="273960" cy="40752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477" name="Google Shape;376;p8"/>
            <p:cNvGrpSpPr/>
            <p:nvPr/>
          </p:nvGrpSpPr>
          <p:grpSpPr>
            <a:xfrm>
              <a:off x="1278000" y="4512960"/>
              <a:ext cx="581400" cy="582120"/>
              <a:chOff x="1278000" y="4512960"/>
              <a:chExt cx="581400" cy="582120"/>
            </a:xfrm>
          </p:grpSpPr>
          <p:sp>
            <p:nvSpPr>
              <p:cNvPr id="1478" name="Google Shape;377;p8"/>
              <p:cNvSpPr/>
              <p:nvPr/>
            </p:nvSpPr>
            <p:spPr>
              <a:xfrm flipH="1">
                <a:off x="1282680" y="4518000"/>
                <a:ext cx="572400" cy="572040"/>
              </a:xfrm>
              <a:custGeom>
                <a:avLst/>
                <a:gdLst>
                  <a:gd name="textAreaLeft" fmla="*/ 360 w 572400"/>
                  <a:gd name="textAreaRight" fmla="*/ 57312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9" name="Google Shape;378;p8"/>
              <p:cNvSpPr/>
              <p:nvPr/>
            </p:nvSpPr>
            <p:spPr>
              <a:xfrm flipH="1">
                <a:off x="1277640" y="4512960"/>
                <a:ext cx="581400" cy="582120"/>
              </a:xfrm>
              <a:custGeom>
                <a:avLst/>
                <a:gdLst>
                  <a:gd name="textAreaLeft" fmla="*/ -360 w 581400"/>
                  <a:gd name="textAreaRight" fmla="*/ 58140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80" name="Google Shape;379;p8"/>
              <p:cNvSpPr/>
              <p:nvPr/>
            </p:nvSpPr>
            <p:spPr>
              <a:xfrm flipH="1">
                <a:off x="1355400" y="4590720"/>
                <a:ext cx="427680" cy="426960"/>
              </a:xfrm>
              <a:custGeom>
                <a:avLst/>
                <a:gdLst>
                  <a:gd name="textAreaLeft" fmla="*/ 360 w 427680"/>
                  <a:gd name="textAreaRight" fmla="*/ 42840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1" name="Google Shape;380;p8"/>
              <p:cNvSpPr/>
              <p:nvPr/>
            </p:nvSpPr>
            <p:spPr>
              <a:xfrm flipH="1">
                <a:off x="1350000" y="4585680"/>
                <a:ext cx="436680" cy="437040"/>
              </a:xfrm>
              <a:custGeom>
                <a:avLst/>
                <a:gdLst>
                  <a:gd name="textAreaLeft" fmla="*/ -360 w 436680"/>
                  <a:gd name="textAreaRight" fmla="*/ 43668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82" name="Google Shape;381;p8"/>
              <p:cNvSpPr/>
              <p:nvPr/>
            </p:nvSpPr>
            <p:spPr>
              <a:xfrm flipH="1">
                <a:off x="1434240" y="4669200"/>
                <a:ext cx="270000" cy="270000"/>
              </a:xfrm>
              <a:custGeom>
                <a:avLst/>
                <a:gdLst>
                  <a:gd name="textAreaLeft" fmla="*/ 360 w 270000"/>
                  <a:gd name="textAreaRight" fmla="*/ 27072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3" name="Google Shape;382;p8"/>
              <p:cNvSpPr/>
              <p:nvPr/>
            </p:nvSpPr>
            <p:spPr>
              <a:xfrm flipH="1">
                <a:off x="1429200" y="4664520"/>
                <a:ext cx="279360" cy="279000"/>
              </a:xfrm>
              <a:custGeom>
                <a:avLst/>
                <a:gdLst>
                  <a:gd name="textAreaLeft" fmla="*/ 360 w 279360"/>
                  <a:gd name="textAreaRight" fmla="*/ 28008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484" name="Google Shape;383;p8"/>
            <p:cNvGrpSpPr/>
            <p:nvPr/>
          </p:nvGrpSpPr>
          <p:grpSpPr>
            <a:xfrm>
              <a:off x="2747520" y="4340520"/>
              <a:ext cx="291600" cy="292320"/>
              <a:chOff x="2747520" y="4340520"/>
              <a:chExt cx="291600" cy="292320"/>
            </a:xfrm>
          </p:grpSpPr>
          <p:sp>
            <p:nvSpPr>
              <p:cNvPr id="1485" name="Google Shape;384;p8"/>
              <p:cNvSpPr/>
              <p:nvPr/>
            </p:nvSpPr>
            <p:spPr>
              <a:xfrm flipH="1">
                <a:off x="2752200" y="4345560"/>
                <a:ext cx="282240" cy="282240"/>
              </a:xfrm>
              <a:custGeom>
                <a:avLst/>
                <a:gdLst>
                  <a:gd name="textAreaLeft" fmla="*/ 360 w 282240"/>
                  <a:gd name="textAreaRight" fmla="*/ 28296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6" name="Google Shape;385;p8"/>
              <p:cNvSpPr/>
              <p:nvPr/>
            </p:nvSpPr>
            <p:spPr>
              <a:xfrm flipH="1">
                <a:off x="2747520" y="4340520"/>
                <a:ext cx="291600" cy="292320"/>
              </a:xfrm>
              <a:custGeom>
                <a:avLst/>
                <a:gdLst>
                  <a:gd name="textAreaLeft" fmla="*/ 360 w 291600"/>
                  <a:gd name="textAreaRight" fmla="*/ 29232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87" name="Google Shape;386;p8"/>
              <p:cNvSpPr/>
              <p:nvPr/>
            </p:nvSpPr>
            <p:spPr>
              <a:xfrm flipH="1">
                <a:off x="2813760" y="4407480"/>
                <a:ext cx="158040" cy="158040"/>
              </a:xfrm>
              <a:custGeom>
                <a:avLst/>
                <a:gdLst>
                  <a:gd name="textAreaLeft" fmla="*/ -360 w 158040"/>
                  <a:gd name="textAreaRight" fmla="*/ 15804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8" name="Google Shape;387;p8"/>
              <p:cNvSpPr/>
              <p:nvPr/>
            </p:nvSpPr>
            <p:spPr>
              <a:xfrm flipH="1">
                <a:off x="2808720" y="4402800"/>
                <a:ext cx="167400" cy="167400"/>
              </a:xfrm>
              <a:custGeom>
                <a:avLst/>
                <a:gdLst>
                  <a:gd name="textAreaLeft" fmla="*/ -360 w 167400"/>
                  <a:gd name="textAreaRight" fmla="*/ 16740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489" name="Google Shape;388;p8"/>
            <p:cNvGrpSpPr/>
            <p:nvPr/>
          </p:nvGrpSpPr>
          <p:grpSpPr>
            <a:xfrm>
              <a:off x="171000" y="4314960"/>
              <a:ext cx="174600" cy="174600"/>
              <a:chOff x="171000" y="4314960"/>
              <a:chExt cx="174600" cy="174600"/>
            </a:xfrm>
          </p:grpSpPr>
          <p:sp>
            <p:nvSpPr>
              <p:cNvPr id="1490" name="Google Shape;389;p8"/>
              <p:cNvSpPr/>
              <p:nvPr/>
            </p:nvSpPr>
            <p:spPr>
              <a:xfrm flipH="1">
                <a:off x="175680" y="4320000"/>
                <a:ext cx="165600" cy="165240"/>
              </a:xfrm>
              <a:custGeom>
                <a:avLst/>
                <a:gdLst>
                  <a:gd name="textAreaLeft" fmla="*/ 360 w 165600"/>
                  <a:gd name="textAreaRight" fmla="*/ 16632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1" name="Google Shape;390;p8"/>
              <p:cNvSpPr/>
              <p:nvPr/>
            </p:nvSpPr>
            <p:spPr>
              <a:xfrm flipH="1">
                <a:off x="170640" y="4314960"/>
                <a:ext cx="174600" cy="174600"/>
              </a:xfrm>
              <a:custGeom>
                <a:avLst/>
                <a:gdLst>
                  <a:gd name="textAreaLeft" fmla="*/ -360 w 174600"/>
                  <a:gd name="textAreaRight" fmla="*/ 17460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92" name="Google Shape;391;p8"/>
              <p:cNvSpPr/>
              <p:nvPr/>
            </p:nvSpPr>
            <p:spPr>
              <a:xfrm flipH="1">
                <a:off x="212400" y="4356360"/>
                <a:ext cx="92160" cy="92880"/>
              </a:xfrm>
              <a:custGeom>
                <a:avLst/>
                <a:gdLst>
                  <a:gd name="textAreaLeft" fmla="*/ 360 w 92160"/>
                  <a:gd name="textAreaRight" fmla="*/ 9288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3" name="Google Shape;392;p8"/>
              <p:cNvSpPr/>
              <p:nvPr/>
            </p:nvSpPr>
            <p:spPr>
              <a:xfrm flipH="1">
                <a:off x="207360" y="4351680"/>
                <a:ext cx="102240" cy="101520"/>
              </a:xfrm>
              <a:custGeom>
                <a:avLst/>
                <a:gdLst>
                  <a:gd name="textAreaLeft" fmla="*/ 360 w 102240"/>
                  <a:gd name="textAreaRight" fmla="*/ 10296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494" name="Google Shape;393;p8"/>
            <p:cNvGrpSpPr/>
            <p:nvPr/>
          </p:nvGrpSpPr>
          <p:grpSpPr>
            <a:xfrm>
              <a:off x="3872880" y="4657680"/>
              <a:ext cx="292680" cy="293040"/>
              <a:chOff x="3872880" y="4657680"/>
              <a:chExt cx="292680" cy="293040"/>
            </a:xfrm>
          </p:grpSpPr>
          <p:sp>
            <p:nvSpPr>
              <p:cNvPr id="1495" name="Google Shape;394;p8"/>
              <p:cNvSpPr/>
              <p:nvPr/>
            </p:nvSpPr>
            <p:spPr>
              <a:xfrm flipH="1">
                <a:off x="3874680" y="4660200"/>
                <a:ext cx="288360" cy="288000"/>
              </a:xfrm>
              <a:custGeom>
                <a:avLst/>
                <a:gdLst>
                  <a:gd name="textAreaLeft" fmla="*/ -360 w 288360"/>
                  <a:gd name="textAreaRight" fmla="*/ 288360 w 288360"/>
                  <a:gd name="textAreaTop" fmla="*/ 0 h 288000"/>
                  <a:gd name="textAreaBottom" fmla="*/ 288360 h 28800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6" name="Google Shape;395;p8"/>
              <p:cNvSpPr/>
              <p:nvPr/>
            </p:nvSpPr>
            <p:spPr>
              <a:xfrm flipH="1">
                <a:off x="3872520" y="4657680"/>
                <a:ext cx="292680" cy="29304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293040"/>
                  <a:gd name="textAreaBottom" fmla="*/ 293400 h 29304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97" name="Google Shape;396;p8"/>
              <p:cNvSpPr/>
              <p:nvPr/>
            </p:nvSpPr>
            <p:spPr>
              <a:xfrm flipH="1">
                <a:off x="3911760" y="4696560"/>
                <a:ext cx="215280" cy="214920"/>
              </a:xfrm>
              <a:custGeom>
                <a:avLst/>
                <a:gdLst>
                  <a:gd name="textAreaLeft" fmla="*/ 360 w 215280"/>
                  <a:gd name="textAreaRight" fmla="*/ 216000 w 215280"/>
                  <a:gd name="textAreaTop" fmla="*/ 0 h 214920"/>
                  <a:gd name="textAreaBottom" fmla="*/ 215280 h 21492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8" name="Google Shape;397;p8"/>
              <p:cNvSpPr/>
              <p:nvPr/>
            </p:nvSpPr>
            <p:spPr>
              <a:xfrm flipH="1">
                <a:off x="3909600" y="4694040"/>
                <a:ext cx="219600" cy="219960"/>
              </a:xfrm>
              <a:custGeom>
                <a:avLst/>
                <a:gdLst>
                  <a:gd name="textAreaLeft" fmla="*/ 360 w 219600"/>
                  <a:gd name="textAreaRight" fmla="*/ 220320 w 219600"/>
                  <a:gd name="textAreaTop" fmla="*/ 0 h 219960"/>
                  <a:gd name="textAreaBottom" fmla="*/ 220320 h 21996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99" name="Google Shape;398;p8"/>
              <p:cNvSpPr/>
              <p:nvPr/>
            </p:nvSpPr>
            <p:spPr>
              <a:xfrm flipH="1">
                <a:off x="3951000" y="4736160"/>
                <a:ext cx="135720" cy="135720"/>
              </a:xfrm>
              <a:custGeom>
                <a:avLst/>
                <a:gdLst>
                  <a:gd name="textAreaLeft" fmla="*/ -360 w 135720"/>
                  <a:gd name="textAreaRight" fmla="*/ 135720 w 135720"/>
                  <a:gd name="textAreaTop" fmla="*/ 0 h 135720"/>
                  <a:gd name="textAreaBottom" fmla="*/ 136080 h 13572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8040" bIns="68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00" name="Google Shape;399;p8"/>
              <p:cNvSpPr/>
              <p:nvPr/>
            </p:nvSpPr>
            <p:spPr>
              <a:xfrm flipH="1">
                <a:off x="3948480" y="4734000"/>
                <a:ext cx="140760" cy="140400"/>
              </a:xfrm>
              <a:custGeom>
                <a:avLst/>
                <a:gdLst>
                  <a:gd name="textAreaLeft" fmla="*/ -360 w 140760"/>
                  <a:gd name="textAreaRight" fmla="*/ 140760 w 140760"/>
                  <a:gd name="textAreaTop" fmla="*/ 0 h 140400"/>
                  <a:gd name="textAreaBottom" fmla="*/ 140760 h 1404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0200" bIns="70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501" name="Google Shape;400;p8"/>
            <p:cNvGrpSpPr/>
            <p:nvPr/>
          </p:nvGrpSpPr>
          <p:grpSpPr>
            <a:xfrm>
              <a:off x="242280" y="4142520"/>
              <a:ext cx="174600" cy="26640"/>
              <a:chOff x="242280" y="4142520"/>
              <a:chExt cx="174600" cy="26640"/>
            </a:xfrm>
          </p:grpSpPr>
          <p:sp>
            <p:nvSpPr>
              <p:cNvPr id="1502" name="Google Shape;401;p8"/>
              <p:cNvSpPr/>
              <p:nvPr/>
            </p:nvSpPr>
            <p:spPr>
              <a:xfrm flipH="1">
                <a:off x="39024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03" name="Google Shape;402;p8"/>
              <p:cNvSpPr/>
              <p:nvPr/>
            </p:nvSpPr>
            <p:spPr>
              <a:xfrm flipH="1">
                <a:off x="31644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04" name="Google Shape;403;p8"/>
              <p:cNvSpPr/>
              <p:nvPr/>
            </p:nvSpPr>
            <p:spPr>
              <a:xfrm flipH="1">
                <a:off x="24228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505" name="Google Shape;404;p8"/>
            <p:cNvCxnSpPr/>
            <p:nvPr/>
          </p:nvCxnSpPr>
          <p:spPr>
            <a:xfrm flipH="1" flipV="1">
              <a:off x="5994720" y="226440"/>
              <a:ext cx="1505160" cy="225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506" name="Google Shape;405;p8"/>
            <p:cNvCxnSpPr/>
            <p:nvPr/>
          </p:nvCxnSpPr>
          <p:spPr>
            <a:xfrm flipH="1" flipV="1">
              <a:off x="7512840" y="457560"/>
              <a:ext cx="829800" cy="74376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507" name="Google Shape;406;p8"/>
            <p:cNvCxnSpPr/>
            <p:nvPr/>
          </p:nvCxnSpPr>
          <p:spPr>
            <a:xfrm flipH="1">
              <a:off x="8348760" y="-6480"/>
              <a:ext cx="797040" cy="1188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508" name="Google Shape;407;p8"/>
            <p:cNvGrpSpPr/>
            <p:nvPr/>
          </p:nvGrpSpPr>
          <p:grpSpPr>
            <a:xfrm>
              <a:off x="8064360" y="1040400"/>
              <a:ext cx="581400" cy="582120"/>
              <a:chOff x="8064360" y="1040400"/>
              <a:chExt cx="581400" cy="582120"/>
            </a:xfrm>
          </p:grpSpPr>
          <p:sp>
            <p:nvSpPr>
              <p:cNvPr id="1509" name="Google Shape;408;p8"/>
              <p:cNvSpPr/>
              <p:nvPr/>
            </p:nvSpPr>
            <p:spPr>
              <a:xfrm>
                <a:off x="8068680" y="104544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0" name="Google Shape;409;p8"/>
              <p:cNvSpPr/>
              <p:nvPr/>
            </p:nvSpPr>
            <p:spPr>
              <a:xfrm>
                <a:off x="8064360" y="104040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11" name="Google Shape;410;p8"/>
              <p:cNvSpPr/>
              <p:nvPr/>
            </p:nvSpPr>
            <p:spPr>
              <a:xfrm>
                <a:off x="8141040" y="111780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2" name="Google Shape;411;p8"/>
              <p:cNvSpPr/>
              <p:nvPr/>
            </p:nvSpPr>
            <p:spPr>
              <a:xfrm>
                <a:off x="8136720" y="111276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13" name="Google Shape;412;p8"/>
              <p:cNvSpPr/>
              <p:nvPr/>
            </p:nvSpPr>
            <p:spPr>
              <a:xfrm>
                <a:off x="8219880" y="119628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4" name="Google Shape;413;p8"/>
              <p:cNvSpPr/>
              <p:nvPr/>
            </p:nvSpPr>
            <p:spPr>
              <a:xfrm>
                <a:off x="8215200" y="119196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515" name="Google Shape;414;p8"/>
            <p:cNvGrpSpPr/>
            <p:nvPr/>
          </p:nvGrpSpPr>
          <p:grpSpPr>
            <a:xfrm>
              <a:off x="7353000" y="316440"/>
              <a:ext cx="291600" cy="292320"/>
              <a:chOff x="7353000" y="316440"/>
              <a:chExt cx="291600" cy="292320"/>
            </a:xfrm>
          </p:grpSpPr>
          <p:sp>
            <p:nvSpPr>
              <p:cNvPr id="1516" name="Google Shape;415;p8"/>
              <p:cNvSpPr/>
              <p:nvPr/>
            </p:nvSpPr>
            <p:spPr>
              <a:xfrm>
                <a:off x="7358040" y="32112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7" name="Google Shape;416;p8"/>
              <p:cNvSpPr/>
              <p:nvPr/>
            </p:nvSpPr>
            <p:spPr>
              <a:xfrm>
                <a:off x="7353000" y="316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18" name="Google Shape;417;p8"/>
              <p:cNvSpPr/>
              <p:nvPr/>
            </p:nvSpPr>
            <p:spPr>
              <a:xfrm>
                <a:off x="7419960" y="38304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9" name="Google Shape;418;p8"/>
              <p:cNvSpPr/>
              <p:nvPr/>
            </p:nvSpPr>
            <p:spPr>
              <a:xfrm>
                <a:off x="7415640" y="37872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520" name="Google Shape;419;p8"/>
            <p:cNvGrpSpPr/>
            <p:nvPr/>
          </p:nvGrpSpPr>
          <p:grpSpPr>
            <a:xfrm>
              <a:off x="8792280" y="321120"/>
              <a:ext cx="174600" cy="174600"/>
              <a:chOff x="8792280" y="321120"/>
              <a:chExt cx="174600" cy="174600"/>
            </a:xfrm>
          </p:grpSpPr>
          <p:sp>
            <p:nvSpPr>
              <p:cNvPr id="1521" name="Google Shape;420;p8"/>
              <p:cNvSpPr/>
              <p:nvPr/>
            </p:nvSpPr>
            <p:spPr>
              <a:xfrm>
                <a:off x="8796600" y="32616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22" name="Google Shape;421;p8"/>
              <p:cNvSpPr/>
              <p:nvPr/>
            </p:nvSpPr>
            <p:spPr>
              <a:xfrm>
                <a:off x="8792280" y="321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23" name="Google Shape;422;p8"/>
              <p:cNvSpPr/>
              <p:nvPr/>
            </p:nvSpPr>
            <p:spPr>
              <a:xfrm>
                <a:off x="8833680" y="36252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24" name="Google Shape;423;p8"/>
              <p:cNvSpPr/>
              <p:nvPr/>
            </p:nvSpPr>
            <p:spPr>
              <a:xfrm>
                <a:off x="8828640" y="35820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1525" name="Google Shape;424;p8"/>
            <p:cNvSpPr/>
            <p:nvPr/>
          </p:nvSpPr>
          <p:spPr>
            <a:xfrm>
              <a:off x="5829480" y="6876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6" name="Google Shape;425;p8"/>
            <p:cNvSpPr/>
            <p:nvPr/>
          </p:nvSpPr>
          <p:spPr>
            <a:xfrm>
              <a:off x="5826960" y="6624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7" name="Google Shape;426;p8"/>
            <p:cNvSpPr/>
            <p:nvPr/>
          </p:nvSpPr>
          <p:spPr>
            <a:xfrm>
              <a:off x="5865840" y="10512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8" name="Google Shape;427;p8"/>
            <p:cNvSpPr/>
            <p:nvPr/>
          </p:nvSpPr>
          <p:spPr>
            <a:xfrm>
              <a:off x="5863680" y="10260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9" name="Google Shape;428;p8"/>
            <p:cNvSpPr/>
            <p:nvPr/>
          </p:nvSpPr>
          <p:spPr>
            <a:xfrm>
              <a:off x="5905440" y="14472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0" name="Google Shape;429;p8"/>
            <p:cNvSpPr/>
            <p:nvPr/>
          </p:nvSpPr>
          <p:spPr>
            <a:xfrm>
              <a:off x="5903280" y="14256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31" name="Google Shape;430;p8"/>
            <p:cNvGrpSpPr/>
            <p:nvPr/>
          </p:nvGrpSpPr>
          <p:grpSpPr>
            <a:xfrm>
              <a:off x="8489880" y="171000"/>
              <a:ext cx="174960" cy="26640"/>
              <a:chOff x="8489880" y="171000"/>
              <a:chExt cx="174960" cy="26640"/>
            </a:xfrm>
          </p:grpSpPr>
          <p:sp>
            <p:nvSpPr>
              <p:cNvPr id="1532" name="Google Shape;431;p8"/>
              <p:cNvSpPr/>
              <p:nvPr/>
            </p:nvSpPr>
            <p:spPr>
              <a:xfrm>
                <a:off x="848988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33" name="Google Shape;432;p8"/>
              <p:cNvSpPr/>
              <p:nvPr/>
            </p:nvSpPr>
            <p:spPr>
              <a:xfrm>
                <a:off x="856404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34" name="Google Shape;433;p8"/>
              <p:cNvSpPr/>
              <p:nvPr/>
            </p:nvSpPr>
            <p:spPr>
              <a:xfrm>
                <a:off x="863820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535" name="Google Shape;434;p8"/>
            <p:cNvGrpSpPr/>
            <p:nvPr/>
          </p:nvGrpSpPr>
          <p:grpSpPr>
            <a:xfrm>
              <a:off x="8678520" y="1658160"/>
              <a:ext cx="174600" cy="26640"/>
              <a:chOff x="8678520" y="1658160"/>
              <a:chExt cx="174600" cy="26640"/>
            </a:xfrm>
          </p:grpSpPr>
          <p:sp>
            <p:nvSpPr>
              <p:cNvPr id="1536" name="Google Shape;435;p8"/>
              <p:cNvSpPr/>
              <p:nvPr/>
            </p:nvSpPr>
            <p:spPr>
              <a:xfrm>
                <a:off x="867852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37" name="Google Shape;436;p8"/>
              <p:cNvSpPr/>
              <p:nvPr/>
            </p:nvSpPr>
            <p:spPr>
              <a:xfrm>
                <a:off x="875232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38" name="Google Shape;437;p8"/>
              <p:cNvSpPr/>
              <p:nvPr/>
            </p:nvSpPr>
            <p:spPr>
              <a:xfrm>
                <a:off x="882648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40" name="PlaceHolder 2"/>
          <p:cNvSpPr>
            <a:spLocks noGrp="1"/>
          </p:cNvSpPr>
          <p:nvPr>
            <p:ph type="body"/>
          </p:nvPr>
        </p:nvSpPr>
        <p:spPr>
          <a:xfrm>
            <a:off x="4899240" y="821880"/>
            <a:ext cx="3095640" cy="347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1541" name="Google Shape;441;p9"/>
          <p:cNvCxnSpPr/>
          <p:nvPr/>
        </p:nvCxnSpPr>
        <p:spPr>
          <a:xfrm>
            <a:off x="1645920" y="523080"/>
            <a:ext cx="167256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542" name="Google Shape;442;p9"/>
          <p:cNvCxnSpPr/>
          <p:nvPr/>
        </p:nvCxnSpPr>
        <p:spPr>
          <a:xfrm flipV="1">
            <a:off x="802800" y="529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543" name="Google Shape;443;p9"/>
          <p:cNvCxnSpPr/>
          <p:nvPr/>
        </p:nvCxnSpPr>
        <p:spPr>
          <a:xfrm>
            <a:off x="0" y="65160"/>
            <a:ext cx="796680" cy="1188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544" name="Google Shape;444;p9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1545" name="Google Shape;445;p9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>
                <a:gd name="textAreaLeft" fmla="*/ 360 w 572400"/>
                <a:gd name="textAreaRight" fmla="*/ 57312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6" name="Google Shape;446;p9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>
                <a:gd name="textAreaLeft" fmla="*/ -360 w 581400"/>
                <a:gd name="textAreaRight" fmla="*/ 58140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7" name="Google Shape;447;p9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>
                <a:gd name="textAreaLeft" fmla="*/ 360 w 427680"/>
                <a:gd name="textAreaRight" fmla="*/ 42840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8" name="Google Shape;448;p9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>
                <a:gd name="textAreaLeft" fmla="*/ -360 w 436680"/>
                <a:gd name="textAreaRight" fmla="*/ 43668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9" name="Google Shape;449;p9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0" name="Google Shape;450;p9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>
                <a:gd name="textAreaLeft" fmla="*/ 360 w 279360"/>
                <a:gd name="textAreaRight" fmla="*/ 28008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51" name="Google Shape;451;p9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1552" name="Google Shape;452;p9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3" name="Google Shape;453;p9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4" name="Google Shape;454;p9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5" name="Google Shape;455;p9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556" name="Google Shape;456;p9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>
              <a:gd name="textAreaLeft" fmla="*/ -360 w 288360"/>
              <a:gd name="textAreaRight" fmla="*/ 28836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57" name="Google Shape;457;p9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>
              <a:gd name="textAreaLeft" fmla="*/ -360 w 292680"/>
              <a:gd name="textAreaRight" fmla="*/ 29268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558" name="Google Shape;458;p9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>
              <a:gd name="textAreaLeft" fmla="*/ 360 w 215280"/>
              <a:gd name="textAreaRight" fmla="*/ 21600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59" name="Google Shape;459;p9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>
              <a:gd name="textAreaLeft" fmla="*/ 360 w 219600"/>
              <a:gd name="textAreaRight" fmla="*/ 22032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560" name="Google Shape;460;p9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>
              <a:gd name="textAreaLeft" fmla="*/ -360 w 135720"/>
              <a:gd name="textAreaRight" fmla="*/ 13572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61" name="Google Shape;461;p9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>
              <a:gd name="textAreaLeft" fmla="*/ -360 w 140760"/>
              <a:gd name="textAreaRight" fmla="*/ 14076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562" name="Google Shape;462;p9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1563" name="Google Shape;463;p9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4" name="Google Shape;464;p9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5" name="Google Shape;465;p9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66" name="Google Shape;466;p9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1567" name="Google Shape;467;p9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8" name="Google Shape;468;p9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9" name="Google Shape;469;p9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70" name="Google Shape;470;p9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1571" name="Google Shape;471;p9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2" name="Google Shape;472;p9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3" name="Google Shape;473;p9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574" name="Google Shape;474;p9"/>
          <p:cNvCxnSpPr/>
          <p:nvPr/>
        </p:nvCxnSpPr>
        <p:spPr>
          <a:xfrm>
            <a:off x="791280" y="4212360"/>
            <a:ext cx="1157400" cy="5428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575" name="Google Shape;475;p9"/>
          <p:cNvCxnSpPr/>
          <p:nvPr/>
        </p:nvCxnSpPr>
        <p:spPr>
          <a:xfrm flipV="1">
            <a:off x="0" y="4220280"/>
            <a:ext cx="791640" cy="836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576" name="Google Shape;476;p9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1577" name="Google Shape;477;p9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78" name="Google Shape;478;p9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9" name="Google Shape;479;p9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0" name="Google Shape;480;p9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1" name="Google Shape;481;p9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2" name="Google Shape;482;p9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83" name="Google Shape;483;p9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1584" name="Google Shape;484;p9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5" name="Google Shape;485;p9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6" name="Google Shape;486;p9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7" name="Google Shape;487;p9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88" name="Google Shape;488;p9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1589" name="Google Shape;489;p9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0" name="Google Shape;490;p9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1" name="Google Shape;491;p9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2" name="Google Shape;492;p9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93" name="Google Shape;493;p9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1594" name="Google Shape;494;p9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5" name="Google Shape;495;p9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6" name="Google Shape;496;p9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97" name="Google Shape;497;p9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1598" name="Google Shape;498;p9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9" name="Google Shape;499;p9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00" name="Google Shape;500;p9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PlaceHolder 1"/>
          <p:cNvSpPr>
            <a:spLocks noGrp="1"/>
          </p:cNvSpPr>
          <p:nvPr>
            <p:ph type="body"/>
          </p:nvPr>
        </p:nvSpPr>
        <p:spPr>
          <a:xfrm>
            <a:off x="1122120" y="1947600"/>
            <a:ext cx="2788560" cy="136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02" name="PlaceHolder 2"/>
          <p:cNvSpPr>
            <a:spLocks noGrp="1"/>
          </p:cNvSpPr>
          <p:nvPr>
            <p:ph type="title"/>
          </p:nvPr>
        </p:nvSpPr>
        <p:spPr>
          <a:xfrm>
            <a:off x="2100600" y="347400"/>
            <a:ext cx="494676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603" name="Google Shape;504;p10"/>
          <p:cNvCxnSpPr/>
          <p:nvPr/>
        </p:nvCxnSpPr>
        <p:spPr>
          <a:xfrm>
            <a:off x="590400" y="4340520"/>
            <a:ext cx="1213200" cy="423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604" name="Google Shape;505;p10"/>
          <p:cNvCxnSpPr/>
          <p:nvPr/>
        </p:nvCxnSpPr>
        <p:spPr>
          <a:xfrm flipV="1">
            <a:off x="7920" y="4332600"/>
            <a:ext cx="582840" cy="6544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605" name="Google Shape;506;p10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1606" name="Google Shape;507;p10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7" name="Google Shape;508;p10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08" name="Google Shape;509;p10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9" name="Google Shape;510;p10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10" name="Google Shape;511;p10"/>
          <p:cNvGrpSpPr/>
          <p:nvPr/>
        </p:nvGrpSpPr>
        <p:grpSpPr>
          <a:xfrm>
            <a:off x="1646280" y="4616640"/>
            <a:ext cx="292680" cy="293040"/>
            <a:chOff x="1646280" y="4616640"/>
            <a:chExt cx="292680" cy="293040"/>
          </a:xfrm>
        </p:grpSpPr>
        <p:sp>
          <p:nvSpPr>
            <p:cNvPr id="1611" name="Google Shape;512;p10"/>
            <p:cNvSpPr/>
            <p:nvPr/>
          </p:nvSpPr>
          <p:spPr>
            <a:xfrm flipH="1">
              <a:off x="1648080" y="461916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2" name="Google Shape;513;p10"/>
            <p:cNvSpPr/>
            <p:nvPr/>
          </p:nvSpPr>
          <p:spPr>
            <a:xfrm flipH="1">
              <a:off x="1645920" y="461664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3" name="Google Shape;514;p10"/>
            <p:cNvSpPr/>
            <p:nvPr/>
          </p:nvSpPr>
          <p:spPr>
            <a:xfrm flipH="1">
              <a:off x="1685520" y="46555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4" name="Google Shape;515;p10"/>
            <p:cNvSpPr/>
            <p:nvPr/>
          </p:nvSpPr>
          <p:spPr>
            <a:xfrm flipH="1">
              <a:off x="1683360" y="46530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5" name="Google Shape;516;p10"/>
            <p:cNvSpPr/>
            <p:nvPr/>
          </p:nvSpPr>
          <p:spPr>
            <a:xfrm flipH="1">
              <a:off x="1724760" y="469512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6" name="Google Shape;517;p10"/>
            <p:cNvSpPr/>
            <p:nvPr/>
          </p:nvSpPr>
          <p:spPr>
            <a:xfrm flipH="1">
              <a:off x="1722240" y="469296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617" name="Google Shape;518;p10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618" name="Google Shape;519;p10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619" name="Google Shape;520;p10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1620" name="Google Shape;521;p10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1" name="Google Shape;522;p10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2" name="Google Shape;523;p10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3" name="Google Shape;524;p10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4" name="Google Shape;525;p10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5" name="Google Shape;526;p10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26" name="Google Shape;527;p10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1627" name="Google Shape;528;p10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8" name="Google Shape;529;p10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9" name="Google Shape;530;p10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0" name="Google Shape;531;p10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31" name="Google Shape;532;p10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1632" name="Google Shape;533;p10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3" name="Google Shape;534;p10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4" name="Google Shape;535;p10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5" name="Google Shape;536;p10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36" name="Google Shape;537;p10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1637" name="Google Shape;538;p10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8" name="Google Shape;539;p10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9" name="Google Shape;540;p10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40" name="Google Shape;541;p10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1641" name="Google Shape;542;p10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2" name="Google Shape;543;p10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3" name="Google Shape;544;p10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906880" y="35676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813960" y="72252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title"/>
          </p:nvPr>
        </p:nvSpPr>
        <p:spPr>
          <a:xfrm>
            <a:off x="813960" y="180144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title"/>
          </p:nvPr>
        </p:nvSpPr>
        <p:spPr>
          <a:xfrm>
            <a:off x="813960" y="288036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title"/>
          </p:nvPr>
        </p:nvSpPr>
        <p:spPr>
          <a:xfrm>
            <a:off x="813960" y="395928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19000" y="338400"/>
            <a:ext cx="5577480" cy="59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8" name="Google Shape;645;p14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cxnSp>
          <p:nvCxnSpPr>
            <p:cNvPr id="119" name="Google Shape;646;p14"/>
            <p:cNvCxnSpPr/>
            <p:nvPr/>
          </p:nvCxnSpPr>
          <p:spPr>
            <a:xfrm>
              <a:off x="515880" y="-1080"/>
              <a:ext cx="360" cy="39816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20" name="Google Shape;647;p14"/>
            <p:cNvCxnSpPr/>
            <p:nvPr/>
          </p:nvCxnSpPr>
          <p:spPr>
            <a:xfrm>
              <a:off x="8665920" y="-1080"/>
              <a:ext cx="360" cy="190224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21" name="Google Shape;648;p14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122" name="Google Shape;649;p14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>
                  <a:gd name="textAreaLeft" fmla="*/ 0 w 333360"/>
                  <a:gd name="textAreaRight" fmla="*/ 333720 w 333360"/>
                  <a:gd name="textAreaTop" fmla="*/ 0 h 333360"/>
                  <a:gd name="textAreaBottom" fmla="*/ 333720 h 33336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" name="Google Shape;650;p14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>
                  <a:gd name="textAreaLeft" fmla="*/ 0 w 344520"/>
                  <a:gd name="textAreaRight" fmla="*/ 344880 w 344520"/>
                  <a:gd name="textAreaTop" fmla="*/ 0 h 344880"/>
                  <a:gd name="textAreaBottom" fmla="*/ 345240 h 34488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651;p14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>
                  <a:gd name="textAreaLeft" fmla="*/ 0 w 186480"/>
                  <a:gd name="textAreaRight" fmla="*/ 186840 w 18648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" name="Google Shape;652;p14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97640"/>
                  <a:gd name="textAreaBottom" fmla="*/ 198000 h 19764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6" name="Google Shape;653;p14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127" name="Google Shape;654;p14"/>
              <p:cNvSpPr/>
              <p:nvPr/>
            </p:nvSpPr>
            <p:spPr>
              <a:xfrm rot="10800000">
                <a:off x="8524800" y="72000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" name="Google Shape;655;p14"/>
              <p:cNvSpPr/>
              <p:nvPr/>
            </p:nvSpPr>
            <p:spPr>
              <a:xfrm rot="10800000">
                <a:off x="8520480" y="71496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656;p14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" name="Google Shape;657;p14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1" name="Google Shape;658;p14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132" name="Google Shape;659;p14"/>
              <p:cNvSpPr/>
              <p:nvPr/>
            </p:nvSpPr>
            <p:spPr>
              <a:xfrm rot="10800000">
                <a:off x="266040" y="469800"/>
                <a:ext cx="499320" cy="498960"/>
              </a:xfrm>
              <a:custGeom>
                <a:avLst/>
                <a:gdLst>
                  <a:gd name="textAreaLeft" fmla="*/ 0 w 499320"/>
                  <a:gd name="textAreaRight" fmla="*/ 499680 w 499320"/>
                  <a:gd name="textAreaTop" fmla="*/ 0 h 498960"/>
                  <a:gd name="textAreaBottom" fmla="*/ 499320 h 49896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" name="Google Shape;660;p14"/>
              <p:cNvSpPr/>
              <p:nvPr/>
            </p:nvSpPr>
            <p:spPr>
              <a:xfrm rot="10800000">
                <a:off x="262080" y="465480"/>
                <a:ext cx="507240" cy="507600"/>
              </a:xfrm>
              <a:custGeom>
                <a:avLst/>
                <a:gdLst>
                  <a:gd name="textAreaLeft" fmla="*/ 0 w 507240"/>
                  <a:gd name="textAreaRight" fmla="*/ 507600 w 507240"/>
                  <a:gd name="textAreaTop" fmla="*/ 0 h 507600"/>
                  <a:gd name="textAreaBottom" fmla="*/ 507960 h 50760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661;p14"/>
              <p:cNvSpPr/>
              <p:nvPr/>
            </p:nvSpPr>
            <p:spPr>
              <a:xfrm rot="10800000">
                <a:off x="329400" y="532800"/>
                <a:ext cx="372960" cy="372600"/>
              </a:xfrm>
              <a:custGeom>
                <a:avLst/>
                <a:gdLst>
                  <a:gd name="textAreaLeft" fmla="*/ 0 w 372960"/>
                  <a:gd name="textAreaRight" fmla="*/ 373320 w 372960"/>
                  <a:gd name="textAreaTop" fmla="*/ 0 h 372600"/>
                  <a:gd name="textAreaBottom" fmla="*/ 372960 h 37260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662;p14"/>
              <p:cNvSpPr/>
              <p:nvPr/>
            </p:nvSpPr>
            <p:spPr>
              <a:xfrm rot="10800000">
                <a:off x="325080" y="528480"/>
                <a:ext cx="380880" cy="381240"/>
              </a:xfrm>
              <a:custGeom>
                <a:avLst/>
                <a:gdLst>
                  <a:gd name="textAreaLeft" fmla="*/ 0 w 380880"/>
                  <a:gd name="textAreaRight" fmla="*/ 381240 w 380880"/>
                  <a:gd name="textAreaTop" fmla="*/ 0 h 381240"/>
                  <a:gd name="textAreaBottom" fmla="*/ 381600 h 3812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663;p14"/>
              <p:cNvSpPr/>
              <p:nvPr/>
            </p:nvSpPr>
            <p:spPr>
              <a:xfrm rot="10800000">
                <a:off x="398160" y="601560"/>
                <a:ext cx="235440" cy="235440"/>
              </a:xfrm>
              <a:custGeom>
                <a:avLst/>
                <a:gdLst>
                  <a:gd name="textAreaLeft" fmla="*/ 0 w 235440"/>
                  <a:gd name="textAreaRight" fmla="*/ 235800 w 235440"/>
                  <a:gd name="textAreaTop" fmla="*/ 0 h 235440"/>
                  <a:gd name="textAreaBottom" fmla="*/ 235800 h 23544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" name="Google Shape;664;p14"/>
              <p:cNvSpPr/>
              <p:nvPr/>
            </p:nvSpPr>
            <p:spPr>
              <a:xfrm rot="10800000">
                <a:off x="393840" y="597600"/>
                <a:ext cx="243720" cy="243360"/>
              </a:xfrm>
              <a:custGeom>
                <a:avLst/>
                <a:gdLst>
                  <a:gd name="textAreaLeft" fmla="*/ 0 w 243720"/>
                  <a:gd name="textAreaRight" fmla="*/ 244080 w 243720"/>
                  <a:gd name="textAreaTop" fmla="*/ 0 h 243360"/>
                  <a:gd name="textAreaBottom" fmla="*/ 243720 h 24336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39" name="Google Shape;675;p15"/>
          <p:cNvCxnSpPr/>
          <p:nvPr/>
        </p:nvCxnSpPr>
        <p:spPr>
          <a:xfrm flipH="1" flipV="1">
            <a:off x="8109000" y="501120"/>
            <a:ext cx="738000" cy="73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0" name="Google Shape;676;p15"/>
          <p:cNvCxnSpPr/>
          <p:nvPr/>
        </p:nvCxnSpPr>
        <p:spPr>
          <a:xfrm>
            <a:off x="582120" y="281880"/>
            <a:ext cx="121356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1" name="Google Shape;677;p15"/>
          <p:cNvCxnSpPr/>
          <p:nvPr/>
        </p:nvCxnSpPr>
        <p:spPr>
          <a:xfrm flipV="1">
            <a:off x="0" y="273960"/>
            <a:ext cx="582840" cy="6548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42" name="Google Shape;678;p15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143" name="Google Shape;679;p15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" name="Google Shape;680;p15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" name="Google Shape;681;p15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" name="Google Shape;682;p15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7" name="Google Shape;683;p15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148" name="Google Shape;684;p15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" name="Google Shape;685;p15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686;p15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687;p15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688;p15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689;p15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4" name="Google Shape;690;p15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155" name="Google Shape;691;p15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" name="Google Shape;692;p15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" name="Google Shape;693;p15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58" name="Google Shape;694;p15"/>
          <p:cNvCxnSpPr/>
          <p:nvPr/>
        </p:nvCxnSpPr>
        <p:spPr>
          <a:xfrm flipH="1">
            <a:off x="8151120" y="6840"/>
            <a:ext cx="1002960" cy="494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59" name="Google Shape;695;p15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160" name="Google Shape;696;p15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697;p15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" name="Google Shape;698;p15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" name="Google Shape;699;p15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" name="Google Shape;700;p15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" name="Google Shape;701;p15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6" name="Google Shape;702;p15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167" name="Google Shape;703;p15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" name="Google Shape;704;p15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" name="Google Shape;705;p15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" name="Google Shape;706;p15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71" name="Google Shape;707;p15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172" name="Google Shape;708;p15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" name="Google Shape;709;p15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4" name="Google Shape;710;p15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712;p16"/>
          <p:cNvCxnSpPr/>
          <p:nvPr/>
        </p:nvCxnSpPr>
        <p:spPr>
          <a:xfrm>
            <a:off x="590400" y="4340520"/>
            <a:ext cx="67032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208240" y="342720"/>
            <a:ext cx="4727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77" name="Google Shape;714;p16"/>
          <p:cNvCxnSpPr/>
          <p:nvPr/>
        </p:nvCxnSpPr>
        <p:spPr>
          <a:xfrm flipV="1">
            <a:off x="0" y="4332240"/>
            <a:ext cx="590760" cy="6645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78" name="Google Shape;715;p16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179" name="Google Shape;716;p16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" name="Google Shape;717;p16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1" name="Google Shape;718;p16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719;p16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83" name="Google Shape;720;p16"/>
          <p:cNvGrpSpPr/>
          <p:nvPr/>
        </p:nvGrpSpPr>
        <p:grpSpPr>
          <a:xfrm>
            <a:off x="1075320" y="4604760"/>
            <a:ext cx="292680" cy="293040"/>
            <a:chOff x="1075320" y="4604760"/>
            <a:chExt cx="292680" cy="293040"/>
          </a:xfrm>
        </p:grpSpPr>
        <p:sp>
          <p:nvSpPr>
            <p:cNvPr id="184" name="Google Shape;721;p16"/>
            <p:cNvSpPr/>
            <p:nvPr/>
          </p:nvSpPr>
          <p:spPr>
            <a:xfrm flipH="1">
              <a:off x="1077480" y="46072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5" name="Google Shape;722;p16"/>
            <p:cNvSpPr/>
            <p:nvPr/>
          </p:nvSpPr>
          <p:spPr>
            <a:xfrm flipH="1">
              <a:off x="1074960" y="46047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" name="Google Shape;723;p16"/>
            <p:cNvSpPr/>
            <p:nvPr/>
          </p:nvSpPr>
          <p:spPr>
            <a:xfrm flipH="1">
              <a:off x="1114560" y="46436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" name="Google Shape;724;p16"/>
            <p:cNvSpPr/>
            <p:nvPr/>
          </p:nvSpPr>
          <p:spPr>
            <a:xfrm flipH="1">
              <a:off x="1112400" y="46411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" name="Google Shape;725;p16"/>
            <p:cNvSpPr/>
            <p:nvPr/>
          </p:nvSpPr>
          <p:spPr>
            <a:xfrm flipH="1">
              <a:off x="1153800" y="46832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726;p16"/>
            <p:cNvSpPr/>
            <p:nvPr/>
          </p:nvSpPr>
          <p:spPr>
            <a:xfrm flipH="1">
              <a:off x="1151280" y="46810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90" name="Google Shape;727;p16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91" name="Google Shape;728;p16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92" name="Google Shape;729;p16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193" name="Google Shape;730;p16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4" name="Google Shape;731;p16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" name="Google Shape;732;p16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733;p16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" name="Google Shape;734;p16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8" name="Google Shape;735;p16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9" name="Google Shape;736;p16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200" name="Google Shape;737;p16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738;p16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" name="Google Shape;739;p16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740;p16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04" name="Google Shape;741;p16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205" name="Google Shape;742;p16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" name="Google Shape;743;p16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" name="Google Shape;744;p16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" name="Google Shape;745;p16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09" name="Google Shape;746;p16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10" name="Google Shape;747;p16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" name="Google Shape;748;p16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" name="Google Shape;749;p16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13" name="Google Shape;750;p16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214" name="Google Shape;751;p16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5" name="Google Shape;752;p16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" name="Google Shape;753;p16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090600" y="338400"/>
            <a:ext cx="296244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18" name="Google Shape;774;p17"/>
          <p:cNvCxnSpPr/>
          <p:nvPr/>
        </p:nvCxnSpPr>
        <p:spPr>
          <a:xfrm>
            <a:off x="2904120" y="4512960"/>
            <a:ext cx="1133280" cy="3067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19" name="Google Shape;775;p17"/>
          <p:cNvCxnSpPr/>
          <p:nvPr/>
        </p:nvCxnSpPr>
        <p:spPr>
          <a:xfrm flipV="1">
            <a:off x="1562040" y="4492080"/>
            <a:ext cx="1342440" cy="3157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20" name="Google Shape;776;p17"/>
          <p:cNvCxnSpPr/>
          <p:nvPr/>
        </p:nvCxnSpPr>
        <p:spPr>
          <a:xfrm>
            <a:off x="259200" y="4407840"/>
            <a:ext cx="1332360" cy="3924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21" name="Google Shape;777;p17"/>
          <p:cNvCxnSpPr/>
          <p:nvPr/>
        </p:nvCxnSpPr>
        <p:spPr>
          <a:xfrm>
            <a:off x="-6840" y="3993480"/>
            <a:ext cx="273960" cy="4075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222" name="Google Shape;778;p17"/>
          <p:cNvGrpSpPr/>
          <p:nvPr/>
        </p:nvGrpSpPr>
        <p:grpSpPr>
          <a:xfrm>
            <a:off x="1278000" y="4512960"/>
            <a:ext cx="581400" cy="582120"/>
            <a:chOff x="1278000" y="4512960"/>
            <a:chExt cx="581400" cy="582120"/>
          </a:xfrm>
        </p:grpSpPr>
        <p:sp>
          <p:nvSpPr>
            <p:cNvPr id="223" name="Google Shape;779;p17"/>
            <p:cNvSpPr/>
            <p:nvPr/>
          </p:nvSpPr>
          <p:spPr>
            <a:xfrm flipH="1">
              <a:off x="1282680" y="4518000"/>
              <a:ext cx="572400" cy="572040"/>
            </a:xfrm>
            <a:custGeom>
              <a:avLst/>
              <a:gdLst>
                <a:gd name="textAreaLeft" fmla="*/ 360 w 572400"/>
                <a:gd name="textAreaRight" fmla="*/ 57312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" name="Google Shape;780;p17"/>
            <p:cNvSpPr/>
            <p:nvPr/>
          </p:nvSpPr>
          <p:spPr>
            <a:xfrm flipH="1">
              <a:off x="1277640" y="4512960"/>
              <a:ext cx="581400" cy="582120"/>
            </a:xfrm>
            <a:custGeom>
              <a:avLst/>
              <a:gdLst>
                <a:gd name="textAreaLeft" fmla="*/ -360 w 581400"/>
                <a:gd name="textAreaRight" fmla="*/ 58140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5" name="Google Shape;781;p17"/>
            <p:cNvSpPr/>
            <p:nvPr/>
          </p:nvSpPr>
          <p:spPr>
            <a:xfrm flipH="1">
              <a:off x="1355400" y="4590720"/>
              <a:ext cx="427680" cy="426960"/>
            </a:xfrm>
            <a:custGeom>
              <a:avLst/>
              <a:gdLst>
                <a:gd name="textAreaLeft" fmla="*/ 360 w 427680"/>
                <a:gd name="textAreaRight" fmla="*/ 42840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" name="Google Shape;782;p17"/>
            <p:cNvSpPr/>
            <p:nvPr/>
          </p:nvSpPr>
          <p:spPr>
            <a:xfrm flipH="1">
              <a:off x="1350000" y="4585680"/>
              <a:ext cx="436680" cy="437040"/>
            </a:xfrm>
            <a:custGeom>
              <a:avLst/>
              <a:gdLst>
                <a:gd name="textAreaLeft" fmla="*/ -360 w 436680"/>
                <a:gd name="textAreaRight" fmla="*/ 43668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" name="Google Shape;783;p17"/>
            <p:cNvSpPr/>
            <p:nvPr/>
          </p:nvSpPr>
          <p:spPr>
            <a:xfrm flipH="1">
              <a:off x="1434240" y="4669200"/>
              <a:ext cx="270000" cy="2700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" name="Google Shape;784;p17"/>
            <p:cNvSpPr/>
            <p:nvPr/>
          </p:nvSpPr>
          <p:spPr>
            <a:xfrm flipH="1">
              <a:off x="1429200" y="4664520"/>
              <a:ext cx="279360" cy="279000"/>
            </a:xfrm>
            <a:custGeom>
              <a:avLst/>
              <a:gdLst>
                <a:gd name="textAreaLeft" fmla="*/ 360 w 279360"/>
                <a:gd name="textAreaRight" fmla="*/ 28008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29" name="Google Shape;785;p17"/>
          <p:cNvGrpSpPr/>
          <p:nvPr/>
        </p:nvGrpSpPr>
        <p:grpSpPr>
          <a:xfrm>
            <a:off x="2747520" y="4340520"/>
            <a:ext cx="291600" cy="292320"/>
            <a:chOff x="2747520" y="4340520"/>
            <a:chExt cx="291600" cy="292320"/>
          </a:xfrm>
        </p:grpSpPr>
        <p:sp>
          <p:nvSpPr>
            <p:cNvPr id="230" name="Google Shape;786;p17"/>
            <p:cNvSpPr/>
            <p:nvPr/>
          </p:nvSpPr>
          <p:spPr>
            <a:xfrm flipH="1">
              <a:off x="2752200" y="434556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" name="Google Shape;787;p17"/>
            <p:cNvSpPr/>
            <p:nvPr/>
          </p:nvSpPr>
          <p:spPr>
            <a:xfrm flipH="1">
              <a:off x="2747520" y="43405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" name="Google Shape;788;p17"/>
            <p:cNvSpPr/>
            <p:nvPr/>
          </p:nvSpPr>
          <p:spPr>
            <a:xfrm flipH="1">
              <a:off x="2813760" y="440748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789;p17"/>
            <p:cNvSpPr/>
            <p:nvPr/>
          </p:nvSpPr>
          <p:spPr>
            <a:xfrm flipH="1">
              <a:off x="2808720" y="44028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34" name="Google Shape;790;p17"/>
          <p:cNvGrpSpPr/>
          <p:nvPr/>
        </p:nvGrpSpPr>
        <p:grpSpPr>
          <a:xfrm>
            <a:off x="171000" y="4314960"/>
            <a:ext cx="174600" cy="174600"/>
            <a:chOff x="171000" y="4314960"/>
            <a:chExt cx="174600" cy="174600"/>
          </a:xfrm>
        </p:grpSpPr>
        <p:sp>
          <p:nvSpPr>
            <p:cNvPr id="235" name="Google Shape;791;p17"/>
            <p:cNvSpPr/>
            <p:nvPr/>
          </p:nvSpPr>
          <p:spPr>
            <a:xfrm flipH="1">
              <a:off x="175680" y="4320000"/>
              <a:ext cx="165600" cy="165240"/>
            </a:xfrm>
            <a:custGeom>
              <a:avLst/>
              <a:gdLst>
                <a:gd name="textAreaLeft" fmla="*/ 360 w 165600"/>
                <a:gd name="textAreaRight" fmla="*/ 16632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792;p17"/>
            <p:cNvSpPr/>
            <p:nvPr/>
          </p:nvSpPr>
          <p:spPr>
            <a:xfrm flipH="1">
              <a:off x="170640" y="4314960"/>
              <a:ext cx="174600" cy="174600"/>
            </a:xfrm>
            <a:custGeom>
              <a:avLst/>
              <a:gdLst>
                <a:gd name="textAreaLeft" fmla="*/ -360 w 174600"/>
                <a:gd name="textAreaRight" fmla="*/ 17460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793;p17"/>
            <p:cNvSpPr/>
            <p:nvPr/>
          </p:nvSpPr>
          <p:spPr>
            <a:xfrm flipH="1">
              <a:off x="212400" y="4356360"/>
              <a:ext cx="92160" cy="92880"/>
            </a:xfrm>
            <a:custGeom>
              <a:avLst/>
              <a:gdLst>
                <a:gd name="textAreaLeft" fmla="*/ 360 w 92160"/>
                <a:gd name="textAreaRight" fmla="*/ 9288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" name="Google Shape;794;p17"/>
            <p:cNvSpPr/>
            <p:nvPr/>
          </p:nvSpPr>
          <p:spPr>
            <a:xfrm flipH="1">
              <a:off x="207360" y="4351680"/>
              <a:ext cx="102240" cy="101520"/>
            </a:xfrm>
            <a:custGeom>
              <a:avLst/>
              <a:gdLst>
                <a:gd name="textAreaLeft" fmla="*/ 360 w 102240"/>
                <a:gd name="textAreaRight" fmla="*/ 10296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39" name="Google Shape;795;p17"/>
          <p:cNvGrpSpPr/>
          <p:nvPr/>
        </p:nvGrpSpPr>
        <p:grpSpPr>
          <a:xfrm>
            <a:off x="3872880" y="4657680"/>
            <a:ext cx="292680" cy="293040"/>
            <a:chOff x="3872880" y="4657680"/>
            <a:chExt cx="292680" cy="293040"/>
          </a:xfrm>
        </p:grpSpPr>
        <p:sp>
          <p:nvSpPr>
            <p:cNvPr id="240" name="Google Shape;796;p17"/>
            <p:cNvSpPr/>
            <p:nvPr/>
          </p:nvSpPr>
          <p:spPr>
            <a:xfrm flipH="1">
              <a:off x="3874680" y="46602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" name="Google Shape;797;p17"/>
            <p:cNvSpPr/>
            <p:nvPr/>
          </p:nvSpPr>
          <p:spPr>
            <a:xfrm flipH="1">
              <a:off x="3872520" y="46576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798;p17"/>
            <p:cNvSpPr/>
            <p:nvPr/>
          </p:nvSpPr>
          <p:spPr>
            <a:xfrm flipH="1">
              <a:off x="3911760" y="469656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" name="Google Shape;799;p17"/>
            <p:cNvSpPr/>
            <p:nvPr/>
          </p:nvSpPr>
          <p:spPr>
            <a:xfrm flipH="1">
              <a:off x="3909600" y="469404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" name="Google Shape;800;p17"/>
            <p:cNvSpPr/>
            <p:nvPr/>
          </p:nvSpPr>
          <p:spPr>
            <a:xfrm flipH="1">
              <a:off x="3951000" y="473616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801;p17"/>
            <p:cNvSpPr/>
            <p:nvPr/>
          </p:nvSpPr>
          <p:spPr>
            <a:xfrm flipH="1">
              <a:off x="3948480" y="47340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46" name="Google Shape;802;p17"/>
          <p:cNvGrpSpPr/>
          <p:nvPr/>
        </p:nvGrpSpPr>
        <p:grpSpPr>
          <a:xfrm>
            <a:off x="242280" y="4142520"/>
            <a:ext cx="174600" cy="26640"/>
            <a:chOff x="242280" y="4142520"/>
            <a:chExt cx="174600" cy="26640"/>
          </a:xfrm>
        </p:grpSpPr>
        <p:sp>
          <p:nvSpPr>
            <p:cNvPr id="247" name="Google Shape;803;p17"/>
            <p:cNvSpPr/>
            <p:nvPr/>
          </p:nvSpPr>
          <p:spPr>
            <a:xfrm flipH="1">
              <a:off x="39024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" name="Google Shape;804;p17"/>
            <p:cNvSpPr/>
            <p:nvPr/>
          </p:nvSpPr>
          <p:spPr>
            <a:xfrm flipH="1">
              <a:off x="31644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805;p17"/>
            <p:cNvSpPr/>
            <p:nvPr/>
          </p:nvSpPr>
          <p:spPr>
            <a:xfrm flipH="1">
              <a:off x="24228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250" name="Google Shape;806;p17"/>
          <p:cNvCxnSpPr/>
          <p:nvPr/>
        </p:nvCxnSpPr>
        <p:spPr>
          <a:xfrm flipH="1" flipV="1">
            <a:off x="5994720" y="226440"/>
            <a:ext cx="1505160" cy="225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51" name="Google Shape;807;p17"/>
          <p:cNvCxnSpPr/>
          <p:nvPr/>
        </p:nvCxnSpPr>
        <p:spPr>
          <a:xfrm flipH="1" flipV="1">
            <a:off x="7512840" y="457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52" name="Google Shape;808;p17"/>
          <p:cNvCxnSpPr/>
          <p:nvPr/>
        </p:nvCxnSpPr>
        <p:spPr>
          <a:xfrm flipH="1">
            <a:off x="8348760" y="-6480"/>
            <a:ext cx="797040" cy="118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253" name="Google Shape;809;p17"/>
          <p:cNvGrpSpPr/>
          <p:nvPr/>
        </p:nvGrpSpPr>
        <p:grpSpPr>
          <a:xfrm>
            <a:off x="8064360" y="1040400"/>
            <a:ext cx="581400" cy="582120"/>
            <a:chOff x="8064360" y="1040400"/>
            <a:chExt cx="581400" cy="582120"/>
          </a:xfrm>
        </p:grpSpPr>
        <p:sp>
          <p:nvSpPr>
            <p:cNvPr id="254" name="Google Shape;810;p17"/>
            <p:cNvSpPr/>
            <p:nvPr/>
          </p:nvSpPr>
          <p:spPr>
            <a:xfrm>
              <a:off x="8068680" y="104544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811;p17"/>
            <p:cNvSpPr/>
            <p:nvPr/>
          </p:nvSpPr>
          <p:spPr>
            <a:xfrm>
              <a:off x="8064360" y="104040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6" name="Google Shape;812;p17"/>
            <p:cNvSpPr/>
            <p:nvPr/>
          </p:nvSpPr>
          <p:spPr>
            <a:xfrm>
              <a:off x="8141040" y="11178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813;p17"/>
            <p:cNvSpPr/>
            <p:nvPr/>
          </p:nvSpPr>
          <p:spPr>
            <a:xfrm>
              <a:off x="8136720" y="111276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8" name="Google Shape;814;p17"/>
            <p:cNvSpPr/>
            <p:nvPr/>
          </p:nvSpPr>
          <p:spPr>
            <a:xfrm>
              <a:off x="8219880" y="11962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815;p17"/>
            <p:cNvSpPr/>
            <p:nvPr/>
          </p:nvSpPr>
          <p:spPr>
            <a:xfrm>
              <a:off x="8215200" y="119196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60" name="Google Shape;816;p17"/>
          <p:cNvGrpSpPr/>
          <p:nvPr/>
        </p:nvGrpSpPr>
        <p:grpSpPr>
          <a:xfrm>
            <a:off x="7353000" y="316440"/>
            <a:ext cx="291600" cy="292320"/>
            <a:chOff x="7353000" y="316440"/>
            <a:chExt cx="291600" cy="292320"/>
          </a:xfrm>
        </p:grpSpPr>
        <p:sp>
          <p:nvSpPr>
            <p:cNvPr id="261" name="Google Shape;817;p17"/>
            <p:cNvSpPr/>
            <p:nvPr/>
          </p:nvSpPr>
          <p:spPr>
            <a:xfrm>
              <a:off x="7358040" y="32112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818;p17"/>
            <p:cNvSpPr/>
            <p:nvPr/>
          </p:nvSpPr>
          <p:spPr>
            <a:xfrm>
              <a:off x="7353000" y="31644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3" name="Google Shape;819;p17"/>
            <p:cNvSpPr/>
            <p:nvPr/>
          </p:nvSpPr>
          <p:spPr>
            <a:xfrm>
              <a:off x="7419960" y="3830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820;p17"/>
            <p:cNvSpPr/>
            <p:nvPr/>
          </p:nvSpPr>
          <p:spPr>
            <a:xfrm>
              <a:off x="7415640" y="3787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65" name="Google Shape;821;p17"/>
          <p:cNvGrpSpPr/>
          <p:nvPr/>
        </p:nvGrpSpPr>
        <p:grpSpPr>
          <a:xfrm>
            <a:off x="8792280" y="321120"/>
            <a:ext cx="174600" cy="174600"/>
            <a:chOff x="8792280" y="321120"/>
            <a:chExt cx="174600" cy="174600"/>
          </a:xfrm>
        </p:grpSpPr>
        <p:sp>
          <p:nvSpPr>
            <p:cNvPr id="266" name="Google Shape;822;p17"/>
            <p:cNvSpPr/>
            <p:nvPr/>
          </p:nvSpPr>
          <p:spPr>
            <a:xfrm>
              <a:off x="8796600" y="32616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823;p17"/>
            <p:cNvSpPr/>
            <p:nvPr/>
          </p:nvSpPr>
          <p:spPr>
            <a:xfrm>
              <a:off x="8792280" y="32112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824;p17"/>
            <p:cNvSpPr/>
            <p:nvPr/>
          </p:nvSpPr>
          <p:spPr>
            <a:xfrm>
              <a:off x="8833680" y="36252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825;p17"/>
            <p:cNvSpPr/>
            <p:nvPr/>
          </p:nvSpPr>
          <p:spPr>
            <a:xfrm>
              <a:off x="8828640" y="3582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70" name="Google Shape;826;p17"/>
          <p:cNvSpPr/>
          <p:nvPr/>
        </p:nvSpPr>
        <p:spPr>
          <a:xfrm>
            <a:off x="5829480" y="6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1" name="Google Shape;827;p17"/>
          <p:cNvSpPr/>
          <p:nvPr/>
        </p:nvSpPr>
        <p:spPr>
          <a:xfrm>
            <a:off x="5826960" y="6624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2" name="Google Shape;828;p17"/>
          <p:cNvSpPr/>
          <p:nvPr/>
        </p:nvSpPr>
        <p:spPr>
          <a:xfrm>
            <a:off x="5865840" y="10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3" name="Google Shape;829;p17"/>
          <p:cNvSpPr/>
          <p:nvPr/>
        </p:nvSpPr>
        <p:spPr>
          <a:xfrm>
            <a:off x="5863680" y="10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4" name="Google Shape;830;p17"/>
          <p:cNvSpPr/>
          <p:nvPr/>
        </p:nvSpPr>
        <p:spPr>
          <a:xfrm>
            <a:off x="5905440" y="14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5" name="Google Shape;831;p17"/>
          <p:cNvSpPr/>
          <p:nvPr/>
        </p:nvSpPr>
        <p:spPr>
          <a:xfrm>
            <a:off x="5903280" y="14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76" name="Google Shape;832;p17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77" name="Google Shape;833;p17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8" name="Google Shape;834;p17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9" name="Google Shape;835;p17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80" name="Google Shape;836;p17"/>
          <p:cNvGrpSpPr/>
          <p:nvPr/>
        </p:nvGrpSpPr>
        <p:grpSpPr>
          <a:xfrm>
            <a:off x="8678520" y="1658160"/>
            <a:ext cx="174600" cy="26640"/>
            <a:chOff x="8678520" y="1658160"/>
            <a:chExt cx="174600" cy="26640"/>
          </a:xfrm>
        </p:grpSpPr>
        <p:sp>
          <p:nvSpPr>
            <p:cNvPr id="281" name="Google Shape;837;p17"/>
            <p:cNvSpPr/>
            <p:nvPr/>
          </p:nvSpPr>
          <p:spPr>
            <a:xfrm>
              <a:off x="8678520" y="16581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2" name="Google Shape;838;p17"/>
            <p:cNvSpPr/>
            <p:nvPr/>
          </p:nvSpPr>
          <p:spPr>
            <a:xfrm>
              <a:off x="8752320" y="16581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3" name="Google Shape;839;p17"/>
            <p:cNvSpPr/>
            <p:nvPr/>
          </p:nvSpPr>
          <p:spPr>
            <a:xfrm>
              <a:off x="8826480" y="16581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271160" y="338400"/>
            <a:ext cx="6610680" cy="54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85" name="Google Shape;843;p18"/>
          <p:cNvCxnSpPr/>
          <p:nvPr/>
        </p:nvCxnSpPr>
        <p:spPr>
          <a:xfrm flipH="1" flipV="1">
            <a:off x="8109000" y="501120"/>
            <a:ext cx="738000" cy="73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86" name="Google Shape;844;p18"/>
          <p:cNvCxnSpPr/>
          <p:nvPr/>
        </p:nvCxnSpPr>
        <p:spPr>
          <a:xfrm>
            <a:off x="582120" y="281880"/>
            <a:ext cx="121356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87" name="Google Shape;845;p18"/>
          <p:cNvCxnSpPr/>
          <p:nvPr/>
        </p:nvCxnSpPr>
        <p:spPr>
          <a:xfrm flipV="1">
            <a:off x="0" y="273960"/>
            <a:ext cx="582840" cy="6548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288" name="Google Shape;846;p18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289" name="Google Shape;847;p18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848;p18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849;p18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850;p18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3" name="Google Shape;851;p18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294" name="Google Shape;852;p18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5" name="Google Shape;853;p18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6" name="Google Shape;854;p18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855;p18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8" name="Google Shape;856;p18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857;p18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00" name="Google Shape;858;p18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301" name="Google Shape;859;p18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2" name="Google Shape;860;p18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861;p18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304" name="Google Shape;862;p18"/>
          <p:cNvCxnSpPr/>
          <p:nvPr/>
        </p:nvCxnSpPr>
        <p:spPr>
          <a:xfrm flipH="1">
            <a:off x="8151120" y="6840"/>
            <a:ext cx="1002960" cy="494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305" name="Google Shape;863;p18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306" name="Google Shape;864;p18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865;p18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8" name="Google Shape;866;p18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867;p18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0" name="Google Shape;868;p18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869;p18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2" name="Google Shape;870;p18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313" name="Google Shape;871;p18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872;p18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873;p18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874;p18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7" name="Google Shape;875;p18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318" name="Google Shape;876;p18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9" name="Google Shape;877;p18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878;p18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321" name="Google Shape;879;p18"/>
          <p:cNvCxnSpPr/>
          <p:nvPr/>
        </p:nvCxnSpPr>
        <p:spPr>
          <a:xfrm flipH="1">
            <a:off x="5101560" y="4512960"/>
            <a:ext cx="1133280" cy="3067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322" name="Google Shape;880;p18"/>
          <p:cNvCxnSpPr/>
          <p:nvPr/>
        </p:nvCxnSpPr>
        <p:spPr>
          <a:xfrm flipH="1" flipV="1">
            <a:off x="6234480" y="4492080"/>
            <a:ext cx="1342800" cy="3157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323" name="Google Shape;881;p18"/>
          <p:cNvCxnSpPr/>
          <p:nvPr/>
        </p:nvCxnSpPr>
        <p:spPr>
          <a:xfrm flipH="1">
            <a:off x="7547400" y="4407840"/>
            <a:ext cx="1332360" cy="39240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324" name="Google Shape;882;p18"/>
          <p:cNvCxnSpPr/>
          <p:nvPr/>
        </p:nvCxnSpPr>
        <p:spPr>
          <a:xfrm flipH="1">
            <a:off x="8871840" y="3993480"/>
            <a:ext cx="274320" cy="4075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325" name="Google Shape;883;p18"/>
          <p:cNvGrpSpPr/>
          <p:nvPr/>
        </p:nvGrpSpPr>
        <p:grpSpPr>
          <a:xfrm>
            <a:off x="7278840" y="4512960"/>
            <a:ext cx="581400" cy="582120"/>
            <a:chOff x="7278840" y="4512960"/>
            <a:chExt cx="581400" cy="582120"/>
          </a:xfrm>
        </p:grpSpPr>
        <p:sp>
          <p:nvSpPr>
            <p:cNvPr id="326" name="Google Shape;884;p18"/>
            <p:cNvSpPr/>
            <p:nvPr/>
          </p:nvSpPr>
          <p:spPr>
            <a:xfrm>
              <a:off x="7283520" y="451800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7" name="Google Shape;885;p18"/>
            <p:cNvSpPr/>
            <p:nvPr/>
          </p:nvSpPr>
          <p:spPr>
            <a:xfrm>
              <a:off x="7278840" y="451296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886;p18"/>
            <p:cNvSpPr/>
            <p:nvPr/>
          </p:nvSpPr>
          <p:spPr>
            <a:xfrm>
              <a:off x="7355880" y="4590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887;p18"/>
            <p:cNvSpPr/>
            <p:nvPr/>
          </p:nvSpPr>
          <p:spPr>
            <a:xfrm>
              <a:off x="7351560" y="4585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0" name="Google Shape;888;p18"/>
            <p:cNvSpPr/>
            <p:nvPr/>
          </p:nvSpPr>
          <p:spPr>
            <a:xfrm>
              <a:off x="7434360" y="466920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1" name="Google Shape;889;p18"/>
            <p:cNvSpPr/>
            <p:nvPr/>
          </p:nvSpPr>
          <p:spPr>
            <a:xfrm>
              <a:off x="7430040" y="466452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32" name="Google Shape;890;p18"/>
          <p:cNvGrpSpPr/>
          <p:nvPr/>
        </p:nvGrpSpPr>
        <p:grpSpPr>
          <a:xfrm>
            <a:off x="6099480" y="4340520"/>
            <a:ext cx="291600" cy="292320"/>
            <a:chOff x="6099480" y="4340520"/>
            <a:chExt cx="291600" cy="292320"/>
          </a:xfrm>
        </p:grpSpPr>
        <p:sp>
          <p:nvSpPr>
            <p:cNvPr id="333" name="Google Shape;891;p18"/>
            <p:cNvSpPr/>
            <p:nvPr/>
          </p:nvSpPr>
          <p:spPr>
            <a:xfrm>
              <a:off x="6104520" y="43455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4" name="Google Shape;892;p18"/>
            <p:cNvSpPr/>
            <p:nvPr/>
          </p:nvSpPr>
          <p:spPr>
            <a:xfrm>
              <a:off x="6099480" y="43405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5" name="Google Shape;893;p18"/>
            <p:cNvSpPr/>
            <p:nvPr/>
          </p:nvSpPr>
          <p:spPr>
            <a:xfrm>
              <a:off x="6166440" y="440748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6" name="Google Shape;894;p18"/>
            <p:cNvSpPr/>
            <p:nvPr/>
          </p:nvSpPr>
          <p:spPr>
            <a:xfrm>
              <a:off x="6161760" y="44028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37" name="Google Shape;895;p18"/>
          <p:cNvGrpSpPr/>
          <p:nvPr/>
        </p:nvGrpSpPr>
        <p:grpSpPr>
          <a:xfrm>
            <a:off x="8792640" y="4314960"/>
            <a:ext cx="174600" cy="174600"/>
            <a:chOff x="8792640" y="4314960"/>
            <a:chExt cx="174600" cy="174600"/>
          </a:xfrm>
        </p:grpSpPr>
        <p:sp>
          <p:nvSpPr>
            <p:cNvPr id="338" name="Google Shape;896;p18"/>
            <p:cNvSpPr/>
            <p:nvPr/>
          </p:nvSpPr>
          <p:spPr>
            <a:xfrm>
              <a:off x="8797320" y="432000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9" name="Google Shape;897;p18"/>
            <p:cNvSpPr/>
            <p:nvPr/>
          </p:nvSpPr>
          <p:spPr>
            <a:xfrm>
              <a:off x="8792640" y="43149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0" name="Google Shape;898;p18"/>
            <p:cNvSpPr/>
            <p:nvPr/>
          </p:nvSpPr>
          <p:spPr>
            <a:xfrm>
              <a:off x="8834040" y="435636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1" name="Google Shape;899;p18"/>
            <p:cNvSpPr/>
            <p:nvPr/>
          </p:nvSpPr>
          <p:spPr>
            <a:xfrm>
              <a:off x="8829000" y="43516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42" name="Google Shape;900;p18"/>
          <p:cNvGrpSpPr/>
          <p:nvPr/>
        </p:nvGrpSpPr>
        <p:grpSpPr>
          <a:xfrm>
            <a:off x="4972680" y="4657680"/>
            <a:ext cx="292680" cy="293040"/>
            <a:chOff x="4972680" y="4657680"/>
            <a:chExt cx="292680" cy="293040"/>
          </a:xfrm>
        </p:grpSpPr>
        <p:sp>
          <p:nvSpPr>
            <p:cNvPr id="343" name="Google Shape;901;p18"/>
            <p:cNvSpPr/>
            <p:nvPr/>
          </p:nvSpPr>
          <p:spPr>
            <a:xfrm>
              <a:off x="4975200" y="466020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4" name="Google Shape;902;p18"/>
            <p:cNvSpPr/>
            <p:nvPr/>
          </p:nvSpPr>
          <p:spPr>
            <a:xfrm>
              <a:off x="4972680" y="465768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5" name="Google Shape;903;p18"/>
            <p:cNvSpPr/>
            <p:nvPr/>
          </p:nvSpPr>
          <p:spPr>
            <a:xfrm>
              <a:off x="5011560" y="469656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6" name="Google Shape;904;p18"/>
            <p:cNvSpPr/>
            <p:nvPr/>
          </p:nvSpPr>
          <p:spPr>
            <a:xfrm>
              <a:off x="5009400" y="469404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7" name="Google Shape;905;p18"/>
            <p:cNvSpPr/>
            <p:nvPr/>
          </p:nvSpPr>
          <p:spPr>
            <a:xfrm>
              <a:off x="5051160" y="473616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8" name="Google Shape;906;p18"/>
            <p:cNvSpPr/>
            <p:nvPr/>
          </p:nvSpPr>
          <p:spPr>
            <a:xfrm>
              <a:off x="5049000" y="473400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49" name="Google Shape;907;p18"/>
          <p:cNvGrpSpPr/>
          <p:nvPr/>
        </p:nvGrpSpPr>
        <p:grpSpPr>
          <a:xfrm>
            <a:off x="8721720" y="4142520"/>
            <a:ext cx="174600" cy="26640"/>
            <a:chOff x="8721720" y="4142520"/>
            <a:chExt cx="174600" cy="26640"/>
          </a:xfrm>
        </p:grpSpPr>
        <p:sp>
          <p:nvSpPr>
            <p:cNvPr id="350" name="Google Shape;908;p18"/>
            <p:cNvSpPr/>
            <p:nvPr/>
          </p:nvSpPr>
          <p:spPr>
            <a:xfrm>
              <a:off x="872172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1" name="Google Shape;909;p18"/>
            <p:cNvSpPr/>
            <p:nvPr/>
          </p:nvSpPr>
          <p:spPr>
            <a:xfrm>
              <a:off x="879588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910;p18"/>
            <p:cNvSpPr/>
            <p:nvPr/>
          </p:nvSpPr>
          <p:spPr>
            <a:xfrm>
              <a:off x="886968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746;p36"/>
          <p:cNvGrpSpPr/>
          <p:nvPr/>
        </p:nvGrpSpPr>
        <p:grpSpPr>
          <a:xfrm>
            <a:off x="150840" y="1506600"/>
            <a:ext cx="4420440" cy="3636360"/>
            <a:chOff x="150840" y="1506600"/>
            <a:chExt cx="4420440" cy="3636360"/>
          </a:xfrm>
        </p:grpSpPr>
        <p:sp>
          <p:nvSpPr>
            <p:cNvPr id="1645" name="Google Shape;1747;p36"/>
            <p:cNvSpPr/>
            <p:nvPr/>
          </p:nvSpPr>
          <p:spPr>
            <a:xfrm>
              <a:off x="389880" y="1506600"/>
              <a:ext cx="3972240" cy="3552480"/>
            </a:xfrm>
            <a:custGeom>
              <a:avLst/>
              <a:gdLst>
                <a:gd name="textAreaLeft" fmla="*/ 0 w 3972240"/>
                <a:gd name="textAreaRight" fmla="*/ 3972600 w 3972240"/>
                <a:gd name="textAreaTop" fmla="*/ 0 h 3552480"/>
                <a:gd name="textAreaBottom" fmla="*/ 3552840 h 3552480"/>
              </a:gdLst>
              <a:ahLst/>
              <a:cxnLst/>
              <a:rect l="textAreaLeft" t="textAreaTop" r="textAreaRight" b="textAreaBottom"/>
              <a:pathLst>
                <a:path w="240073" h="204367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6" name="Google Shape;1748;p36"/>
            <p:cNvSpPr/>
            <p:nvPr/>
          </p:nvSpPr>
          <p:spPr>
            <a:xfrm>
              <a:off x="507600" y="1506600"/>
              <a:ext cx="3815280" cy="3547800"/>
            </a:xfrm>
            <a:custGeom>
              <a:avLst/>
              <a:gdLst>
                <a:gd name="textAreaLeft" fmla="*/ 0 w 3815280"/>
                <a:gd name="textAreaRight" fmla="*/ 3815640 w 3815280"/>
                <a:gd name="textAreaTop" fmla="*/ 0 h 3547800"/>
                <a:gd name="textAreaBottom" fmla="*/ 3548160 h 3547800"/>
              </a:gdLst>
              <a:ahLst/>
              <a:cxnLst/>
              <a:rect l="textAreaLeft" t="textAreaTop" r="textAreaRight" b="textAreaBottom"/>
              <a:pathLst>
                <a:path w="230591" h="204097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7" name="Google Shape;1749;p36"/>
            <p:cNvSpPr/>
            <p:nvPr/>
          </p:nvSpPr>
          <p:spPr>
            <a:xfrm>
              <a:off x="3913920" y="3573720"/>
              <a:ext cx="587520" cy="1562400"/>
            </a:xfrm>
            <a:custGeom>
              <a:avLst/>
              <a:gdLst>
                <a:gd name="textAreaLeft" fmla="*/ 0 w 587520"/>
                <a:gd name="textAreaRight" fmla="*/ 587880 w 587520"/>
                <a:gd name="textAreaTop" fmla="*/ 0 h 1562400"/>
                <a:gd name="textAreaBottom" fmla="*/ 1562760 h 1562400"/>
              </a:gdLst>
              <a:ahLst/>
              <a:cxnLst/>
              <a:rect l="textAreaLeft" t="textAreaTop" r="textAreaRight" b="textAreaBottom"/>
              <a:pathLst>
                <a:path w="35529" h="89901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8" name="Google Shape;1750;p36"/>
            <p:cNvSpPr/>
            <p:nvPr/>
          </p:nvSpPr>
          <p:spPr>
            <a:xfrm>
              <a:off x="1820880" y="3048120"/>
              <a:ext cx="1759320" cy="2094480"/>
            </a:xfrm>
            <a:custGeom>
              <a:avLst/>
              <a:gdLst>
                <a:gd name="textAreaLeft" fmla="*/ 0 w 1759320"/>
                <a:gd name="textAreaRight" fmla="*/ 1759680 w 1759320"/>
                <a:gd name="textAreaTop" fmla="*/ 0 h 2094480"/>
                <a:gd name="textAreaBottom" fmla="*/ 2094840 h 2094480"/>
              </a:gdLst>
              <a:ahLst/>
              <a:cxnLst/>
              <a:rect l="textAreaLeft" t="textAreaTop" r="textAreaRight" b="textAreaBottom"/>
              <a:pathLst>
                <a:path w="106343" h="120505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9" name="Google Shape;1751;p36"/>
            <p:cNvSpPr/>
            <p:nvPr/>
          </p:nvSpPr>
          <p:spPr>
            <a:xfrm>
              <a:off x="1820880" y="3225240"/>
              <a:ext cx="1611360" cy="1917720"/>
            </a:xfrm>
            <a:custGeom>
              <a:avLst/>
              <a:gdLst>
                <a:gd name="textAreaLeft" fmla="*/ 0 w 1611360"/>
                <a:gd name="textAreaRight" fmla="*/ 1611720 w 1611360"/>
                <a:gd name="textAreaTop" fmla="*/ 0 h 1917720"/>
                <a:gd name="textAreaBottom" fmla="*/ 1918080 h 1917720"/>
              </a:gdLst>
              <a:ahLst/>
              <a:cxnLst/>
              <a:rect l="textAreaLeft" t="textAreaTop" r="textAreaRight" b="textAreaBottom"/>
              <a:pathLst>
                <a:path w="97389" h="110331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0" name="Google Shape;1752;p36"/>
            <p:cNvSpPr/>
            <p:nvPr/>
          </p:nvSpPr>
          <p:spPr>
            <a:xfrm>
              <a:off x="3426480" y="3054600"/>
              <a:ext cx="148320" cy="2081880"/>
            </a:xfrm>
            <a:custGeom>
              <a:avLst/>
              <a:gdLst>
                <a:gd name="textAreaLeft" fmla="*/ 0 w 148320"/>
                <a:gd name="textAreaRight" fmla="*/ 148680 w 148320"/>
                <a:gd name="textAreaTop" fmla="*/ 0 h 2081880"/>
                <a:gd name="textAreaBottom" fmla="*/ 2082240 h 2081880"/>
              </a:gdLst>
              <a:ahLst/>
              <a:cxnLst/>
              <a:rect l="textAreaLeft" t="textAreaTop" r="textAreaRight" b="textAreaBottom"/>
              <a:pathLst>
                <a:path w="8995" h="119773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1" name="Google Shape;1753;p36"/>
            <p:cNvSpPr/>
            <p:nvPr/>
          </p:nvSpPr>
          <p:spPr>
            <a:xfrm>
              <a:off x="3502440" y="4753440"/>
              <a:ext cx="72360" cy="38304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383040"/>
                <a:gd name="textAreaBottom" fmla="*/ 383400 h 383040"/>
              </a:gdLst>
              <a:ahLst/>
              <a:cxnLst/>
              <a:rect l="textAreaLeft" t="textAreaTop" r="textAreaRight" b="textAreaBottom"/>
              <a:pathLst>
                <a:path w="4396" h="22059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2" name="Google Shape;1754;p36"/>
            <p:cNvSpPr/>
            <p:nvPr/>
          </p:nvSpPr>
          <p:spPr>
            <a:xfrm>
              <a:off x="3497040" y="4747680"/>
              <a:ext cx="83160" cy="39528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395280"/>
                <a:gd name="textAreaBottom" fmla="*/ 395640 h 395280"/>
              </a:gdLst>
              <a:ahLst/>
              <a:cxnLst/>
              <a:rect l="textAreaLeft" t="textAreaTop" r="textAreaRight" b="textAreaBottom"/>
              <a:pathLst>
                <a:path w="5048" h="22751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3" name="Google Shape;1755;p36"/>
            <p:cNvSpPr/>
            <p:nvPr/>
          </p:nvSpPr>
          <p:spPr>
            <a:xfrm>
              <a:off x="3575160" y="4487400"/>
              <a:ext cx="313560" cy="649080"/>
            </a:xfrm>
            <a:custGeom>
              <a:avLst/>
              <a:gdLst>
                <a:gd name="textAreaLeft" fmla="*/ 0 w 313560"/>
                <a:gd name="textAreaRight" fmla="*/ 313920 w 313560"/>
                <a:gd name="textAreaTop" fmla="*/ 0 h 649080"/>
                <a:gd name="textAreaBottom" fmla="*/ 649440 h 649080"/>
              </a:gdLst>
              <a:ahLst/>
              <a:cxnLst/>
              <a:rect l="textAreaLeft" t="textAreaTop" r="textAreaRight" b="textAreaBottom"/>
              <a:pathLst>
                <a:path w="18966" h="37361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4" name="Google Shape;1756;p36"/>
            <p:cNvSpPr/>
            <p:nvPr/>
          </p:nvSpPr>
          <p:spPr>
            <a:xfrm>
              <a:off x="3569040" y="4481640"/>
              <a:ext cx="325080" cy="661320"/>
            </a:xfrm>
            <a:custGeom>
              <a:avLst/>
              <a:gdLst>
                <a:gd name="textAreaLeft" fmla="*/ 0 w 325080"/>
                <a:gd name="textAreaRight" fmla="*/ 325440 w 325080"/>
                <a:gd name="textAreaTop" fmla="*/ 0 h 661320"/>
                <a:gd name="textAreaBottom" fmla="*/ 661680 h 661320"/>
              </a:gdLst>
              <a:ahLst/>
              <a:cxnLst/>
              <a:rect l="textAreaLeft" t="textAreaTop" r="textAreaRight" b="textAreaBottom"/>
              <a:pathLst>
                <a:path w="19658" h="38056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5" name="Google Shape;1757;p36"/>
            <p:cNvSpPr/>
            <p:nvPr/>
          </p:nvSpPr>
          <p:spPr>
            <a:xfrm>
              <a:off x="1045080" y="4753440"/>
              <a:ext cx="72360" cy="38304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383040"/>
                <a:gd name="textAreaBottom" fmla="*/ 383400 h 383040"/>
              </a:gdLst>
              <a:ahLst/>
              <a:cxnLst/>
              <a:rect l="textAreaLeft" t="textAreaTop" r="textAreaRight" b="textAreaBottom"/>
              <a:pathLst>
                <a:path w="4396" h="22059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6" name="Google Shape;1758;p36"/>
            <p:cNvSpPr/>
            <p:nvPr/>
          </p:nvSpPr>
          <p:spPr>
            <a:xfrm>
              <a:off x="1039680" y="4747680"/>
              <a:ext cx="83160" cy="39528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395280"/>
                <a:gd name="textAreaBottom" fmla="*/ 395640 h 395280"/>
              </a:gdLst>
              <a:ahLst/>
              <a:cxnLst/>
              <a:rect l="textAreaLeft" t="textAreaTop" r="textAreaRight" b="textAreaBottom"/>
              <a:pathLst>
                <a:path w="5047" h="22751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7" name="Google Shape;1759;p36"/>
            <p:cNvSpPr/>
            <p:nvPr/>
          </p:nvSpPr>
          <p:spPr>
            <a:xfrm>
              <a:off x="1117800" y="4487400"/>
              <a:ext cx="313560" cy="649080"/>
            </a:xfrm>
            <a:custGeom>
              <a:avLst/>
              <a:gdLst>
                <a:gd name="textAreaLeft" fmla="*/ 0 w 313560"/>
                <a:gd name="textAreaRight" fmla="*/ 313920 w 313560"/>
                <a:gd name="textAreaTop" fmla="*/ 0 h 649080"/>
                <a:gd name="textAreaBottom" fmla="*/ 649440 h 649080"/>
              </a:gdLst>
              <a:ahLst/>
              <a:cxnLst/>
              <a:rect l="textAreaLeft" t="textAreaTop" r="textAreaRight" b="textAreaBottom"/>
              <a:pathLst>
                <a:path w="18965" h="37361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8" name="Google Shape;1760;p36"/>
            <p:cNvSpPr/>
            <p:nvPr/>
          </p:nvSpPr>
          <p:spPr>
            <a:xfrm>
              <a:off x="1111680" y="4481640"/>
              <a:ext cx="325080" cy="661320"/>
            </a:xfrm>
            <a:custGeom>
              <a:avLst/>
              <a:gdLst>
                <a:gd name="textAreaLeft" fmla="*/ 0 w 325080"/>
                <a:gd name="textAreaRight" fmla="*/ 325440 w 325080"/>
                <a:gd name="textAreaTop" fmla="*/ 0 h 661320"/>
                <a:gd name="textAreaBottom" fmla="*/ 661680 h 661320"/>
              </a:gdLst>
              <a:ahLst/>
              <a:cxnLst/>
              <a:rect l="textAreaLeft" t="textAreaTop" r="textAreaRight" b="textAreaBottom"/>
              <a:pathLst>
                <a:path w="19658" h="38056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9" name="Google Shape;1761;p36"/>
            <p:cNvSpPr/>
            <p:nvPr/>
          </p:nvSpPr>
          <p:spPr>
            <a:xfrm>
              <a:off x="765720" y="4426560"/>
              <a:ext cx="3354120" cy="394560"/>
            </a:xfrm>
            <a:custGeom>
              <a:avLst/>
              <a:gdLst>
                <a:gd name="textAreaLeft" fmla="*/ 0 w 3354120"/>
                <a:gd name="textAreaRight" fmla="*/ 3354480 w 3354120"/>
                <a:gd name="textAreaTop" fmla="*/ 0 h 394560"/>
                <a:gd name="textAreaBottom" fmla="*/ 394920 h 394560"/>
              </a:gdLst>
              <a:ahLst/>
              <a:cxnLst/>
              <a:rect l="textAreaLeft" t="textAreaTop" r="textAreaRight" b="textAreaBottom"/>
              <a:pathLst>
                <a:path w="202713" h="2271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0" name="Google Shape;1762;p36"/>
            <p:cNvSpPr/>
            <p:nvPr/>
          </p:nvSpPr>
          <p:spPr>
            <a:xfrm>
              <a:off x="760320" y="4420440"/>
              <a:ext cx="3364920" cy="406080"/>
            </a:xfrm>
            <a:custGeom>
              <a:avLst/>
              <a:gdLst>
                <a:gd name="textAreaLeft" fmla="*/ 0 w 3364920"/>
                <a:gd name="textAreaRight" fmla="*/ 3365280 w 3364920"/>
                <a:gd name="textAreaTop" fmla="*/ 0 h 406080"/>
                <a:gd name="textAreaBottom" fmla="*/ 406440 h 406080"/>
              </a:gdLst>
              <a:ahLst/>
              <a:cxnLst/>
              <a:rect l="textAreaLeft" t="textAreaTop" r="textAreaRight" b="textAreaBottom"/>
              <a:pathLst>
                <a:path w="203365" h="23378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1" name="Google Shape;1763;p36"/>
            <p:cNvSpPr/>
            <p:nvPr/>
          </p:nvSpPr>
          <p:spPr>
            <a:xfrm>
              <a:off x="766800" y="4426560"/>
              <a:ext cx="3352680" cy="369000"/>
            </a:xfrm>
            <a:custGeom>
              <a:avLst/>
              <a:gdLst>
                <a:gd name="textAreaLeft" fmla="*/ 0 w 3352680"/>
                <a:gd name="textAreaRight" fmla="*/ 3353040 w 3352680"/>
                <a:gd name="textAreaTop" fmla="*/ 0 h 369000"/>
                <a:gd name="textAreaBottom" fmla="*/ 369360 h 369000"/>
              </a:gdLst>
              <a:ahLst/>
              <a:cxnLst/>
              <a:rect l="textAreaLeft" t="textAreaTop" r="textAreaRight" b="textAreaBottom"/>
              <a:pathLst>
                <a:path w="202632" h="21245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2" name="Google Shape;1764;p36"/>
            <p:cNvSpPr/>
            <p:nvPr/>
          </p:nvSpPr>
          <p:spPr>
            <a:xfrm>
              <a:off x="761040" y="4420080"/>
              <a:ext cx="3364920" cy="381600"/>
            </a:xfrm>
            <a:custGeom>
              <a:avLst/>
              <a:gdLst>
                <a:gd name="textAreaLeft" fmla="*/ 0 w 3364920"/>
                <a:gd name="textAreaRight" fmla="*/ 3365280 w 3364920"/>
                <a:gd name="textAreaTop" fmla="*/ 0 h 381600"/>
                <a:gd name="textAreaBottom" fmla="*/ 381960 h 381600"/>
              </a:gdLst>
              <a:ahLst/>
              <a:cxnLst/>
              <a:rect l="textAreaLeft" t="textAreaTop" r="textAreaRight" b="textAreaBottom"/>
              <a:pathLst>
                <a:path w="203364" h="21977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3" name="Google Shape;1765;p36"/>
            <p:cNvSpPr/>
            <p:nvPr/>
          </p:nvSpPr>
          <p:spPr>
            <a:xfrm>
              <a:off x="3186720" y="4584960"/>
              <a:ext cx="500040" cy="148320"/>
            </a:xfrm>
            <a:custGeom>
              <a:avLst/>
              <a:gdLst>
                <a:gd name="textAreaLeft" fmla="*/ 0 w 500040"/>
                <a:gd name="textAreaRight" fmla="*/ 500400 w 500040"/>
                <a:gd name="textAreaTop" fmla="*/ 0 h 148320"/>
                <a:gd name="textAreaBottom" fmla="*/ 148680 h 148320"/>
              </a:gdLst>
              <a:ahLst/>
              <a:cxnLst/>
              <a:rect l="textAreaLeft" t="textAreaTop" r="textAreaRight" b="textAreaBottom"/>
              <a:pathLst>
                <a:path w="30239" h="8548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160" bIns="74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4" name="Google Shape;1766;p36"/>
            <p:cNvSpPr/>
            <p:nvPr/>
          </p:nvSpPr>
          <p:spPr>
            <a:xfrm>
              <a:off x="3180600" y="4579200"/>
              <a:ext cx="512280" cy="160200"/>
            </a:xfrm>
            <a:custGeom>
              <a:avLst/>
              <a:gdLst>
                <a:gd name="textAreaLeft" fmla="*/ 0 w 512280"/>
                <a:gd name="textAreaRight" fmla="*/ 512640 w 512280"/>
                <a:gd name="textAreaTop" fmla="*/ 0 h 160200"/>
                <a:gd name="textAreaBottom" fmla="*/ 160560 h 160200"/>
              </a:gdLst>
              <a:ahLst/>
              <a:cxnLst/>
              <a:rect l="textAreaLeft" t="textAreaTop" r="textAreaRight" b="textAreaBottom"/>
              <a:pathLst>
                <a:path w="30971" h="9239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5" name="Google Shape;1767;p36"/>
            <p:cNvSpPr/>
            <p:nvPr/>
          </p:nvSpPr>
          <p:spPr>
            <a:xfrm>
              <a:off x="3661920" y="4426560"/>
              <a:ext cx="457560" cy="39456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394560"/>
                <a:gd name="textAreaBottom" fmla="*/ 394920 h 394560"/>
              </a:gdLst>
              <a:ahLst/>
              <a:cxnLst/>
              <a:rect l="textAreaLeft" t="textAreaTop" r="textAreaRight" b="textAreaBottom"/>
              <a:pathLst>
                <a:path w="27675" h="2271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6" name="Google Shape;1768;p36"/>
            <p:cNvSpPr/>
            <p:nvPr/>
          </p:nvSpPr>
          <p:spPr>
            <a:xfrm>
              <a:off x="3656520" y="4420440"/>
              <a:ext cx="468360" cy="40644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06440"/>
                <a:gd name="textAreaBottom" fmla="*/ 406800 h 406440"/>
              </a:gdLst>
              <a:ahLst/>
              <a:cxnLst/>
              <a:rect l="textAreaLeft" t="textAreaTop" r="textAreaRight" b="textAreaBottom"/>
              <a:pathLst>
                <a:path w="28327" h="23391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7" name="Google Shape;1769;p36"/>
            <p:cNvSpPr/>
            <p:nvPr/>
          </p:nvSpPr>
          <p:spPr>
            <a:xfrm>
              <a:off x="3274920" y="4437000"/>
              <a:ext cx="605160" cy="196920"/>
            </a:xfrm>
            <a:custGeom>
              <a:avLst/>
              <a:gdLst>
                <a:gd name="textAreaLeft" fmla="*/ 0 w 605160"/>
                <a:gd name="textAreaRight" fmla="*/ 605520 w 605160"/>
                <a:gd name="textAreaTop" fmla="*/ 0 h 196920"/>
                <a:gd name="textAreaBottom" fmla="*/ 197280 h 196920"/>
              </a:gdLst>
              <a:ahLst/>
              <a:cxnLst/>
              <a:rect l="textAreaLeft" t="textAreaTop" r="textAreaRight" b="textAreaBottom"/>
              <a:pathLst>
                <a:path w="36588" h="11347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8" name="Google Shape;1770;p36"/>
            <p:cNvSpPr/>
            <p:nvPr/>
          </p:nvSpPr>
          <p:spPr>
            <a:xfrm>
              <a:off x="3342960" y="4593240"/>
              <a:ext cx="173520" cy="122400"/>
            </a:xfrm>
            <a:custGeom>
              <a:avLst/>
              <a:gdLst>
                <a:gd name="textAreaLeft" fmla="*/ 0 w 173520"/>
                <a:gd name="textAreaRight" fmla="*/ 173880 w 173520"/>
                <a:gd name="textAreaTop" fmla="*/ 0 h 122400"/>
                <a:gd name="textAreaBottom" fmla="*/ 122760 h 122400"/>
              </a:gdLst>
              <a:ahLst/>
              <a:cxnLst/>
              <a:rect l="textAreaLeft" t="textAreaTop" r="textAreaRight" b="textAreaBottom"/>
              <a:pathLst>
                <a:path w="10500" h="7052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9" name="Google Shape;1771;p36"/>
            <p:cNvSpPr/>
            <p:nvPr/>
          </p:nvSpPr>
          <p:spPr>
            <a:xfrm>
              <a:off x="3442680" y="4614480"/>
              <a:ext cx="47520" cy="8280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82800"/>
                <a:gd name="textAreaBottom" fmla="*/ 83160 h 82800"/>
              </a:gdLst>
              <a:ahLst/>
              <a:cxnLst/>
              <a:rect l="textAreaLeft" t="textAreaTop" r="textAreaRight" b="textAreaBottom"/>
              <a:pathLst>
                <a:path w="2890" h="4779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400" bIns="41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0" name="Google Shape;1772;p36"/>
            <p:cNvSpPr/>
            <p:nvPr/>
          </p:nvSpPr>
          <p:spPr>
            <a:xfrm>
              <a:off x="2013480" y="4534560"/>
              <a:ext cx="1338480" cy="219600"/>
            </a:xfrm>
            <a:custGeom>
              <a:avLst/>
              <a:gdLst>
                <a:gd name="textAreaLeft" fmla="*/ 0 w 1338480"/>
                <a:gd name="textAreaRight" fmla="*/ 1338840 w 1338480"/>
                <a:gd name="textAreaTop" fmla="*/ 0 h 219600"/>
                <a:gd name="textAreaBottom" fmla="*/ 219960 h 219600"/>
              </a:gdLst>
              <a:ahLst/>
              <a:cxnLst/>
              <a:rect l="textAreaLeft" t="textAreaTop" r="textAreaRight" b="textAreaBottom"/>
              <a:pathLst>
                <a:path w="80906" h="12657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1" name="Google Shape;1773;p36"/>
            <p:cNvSpPr/>
            <p:nvPr/>
          </p:nvSpPr>
          <p:spPr>
            <a:xfrm>
              <a:off x="2007360" y="4529160"/>
              <a:ext cx="1350720" cy="231120"/>
            </a:xfrm>
            <a:custGeom>
              <a:avLst/>
              <a:gdLst>
                <a:gd name="textAreaLeft" fmla="*/ 0 w 1350720"/>
                <a:gd name="textAreaRight" fmla="*/ 1351080 w 1350720"/>
                <a:gd name="textAreaTop" fmla="*/ 0 h 231120"/>
                <a:gd name="textAreaBottom" fmla="*/ 231480 h 231120"/>
              </a:gdLst>
              <a:ahLst/>
              <a:cxnLst/>
              <a:rect l="textAreaLeft" t="textAreaTop" r="textAreaRight" b="textAreaBottom"/>
              <a:pathLst>
                <a:path w="81640" h="13309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2" name="Google Shape;1774;p36"/>
            <p:cNvSpPr/>
            <p:nvPr/>
          </p:nvSpPr>
          <p:spPr>
            <a:xfrm>
              <a:off x="3084840" y="4528800"/>
              <a:ext cx="273240" cy="245160"/>
            </a:xfrm>
            <a:custGeom>
              <a:avLst/>
              <a:gdLst>
                <a:gd name="textAreaLeft" fmla="*/ 0 w 273240"/>
                <a:gd name="textAreaRight" fmla="*/ 273600 w 273240"/>
                <a:gd name="textAreaTop" fmla="*/ 0 h 245160"/>
                <a:gd name="textAreaBottom" fmla="*/ 245520 h 245160"/>
              </a:gdLst>
              <a:ahLst/>
              <a:cxnLst/>
              <a:rect l="textAreaLeft" t="textAreaTop" r="textAreaRight" b="textAreaBottom"/>
              <a:pathLst>
                <a:path w="16524" h="14113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3" name="Google Shape;1775;p36"/>
            <p:cNvSpPr/>
            <p:nvPr/>
          </p:nvSpPr>
          <p:spPr>
            <a:xfrm>
              <a:off x="2013480" y="4754880"/>
              <a:ext cx="1076400" cy="12960"/>
            </a:xfrm>
            <a:custGeom>
              <a:avLst/>
              <a:gdLst>
                <a:gd name="textAreaLeft" fmla="*/ 0 w 1076400"/>
                <a:gd name="textAreaRight" fmla="*/ 1076760 w 1076400"/>
                <a:gd name="textAreaTop" fmla="*/ 0 h 12960"/>
                <a:gd name="textAreaBottom" fmla="*/ 13320 h 12960"/>
              </a:gdLst>
              <a:ahLst/>
              <a:cxnLst/>
              <a:rect l="textAreaLeft" t="textAreaTop" r="textAreaRight" b="textAreaBottom"/>
              <a:pathLst>
                <a:path w="65075" h="7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" bIns="6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4" name="Google Shape;1776;p36"/>
            <p:cNvSpPr/>
            <p:nvPr/>
          </p:nvSpPr>
          <p:spPr>
            <a:xfrm>
              <a:off x="2007360" y="4748400"/>
              <a:ext cx="1088640" cy="25920"/>
            </a:xfrm>
            <a:custGeom>
              <a:avLst/>
              <a:gdLst>
                <a:gd name="textAreaLeft" fmla="*/ 0 w 1088640"/>
                <a:gd name="textAreaRight" fmla="*/ 1089000 w 108864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65809" h="1507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5" name="Google Shape;1777;p36"/>
            <p:cNvSpPr/>
            <p:nvPr/>
          </p:nvSpPr>
          <p:spPr>
            <a:xfrm>
              <a:off x="232380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6" name="Google Shape;1778;p36"/>
            <p:cNvSpPr/>
            <p:nvPr/>
          </p:nvSpPr>
          <p:spPr>
            <a:xfrm>
              <a:off x="239544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7" name="Google Shape;1779;p36"/>
            <p:cNvSpPr/>
            <p:nvPr/>
          </p:nvSpPr>
          <p:spPr>
            <a:xfrm>
              <a:off x="225252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8" name="Google Shape;1780;p36"/>
            <p:cNvSpPr/>
            <p:nvPr/>
          </p:nvSpPr>
          <p:spPr>
            <a:xfrm>
              <a:off x="228744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9" name="Google Shape;1781;p36"/>
            <p:cNvSpPr/>
            <p:nvPr/>
          </p:nvSpPr>
          <p:spPr>
            <a:xfrm>
              <a:off x="239328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0" name="Google Shape;1782;p36"/>
            <p:cNvSpPr/>
            <p:nvPr/>
          </p:nvSpPr>
          <p:spPr>
            <a:xfrm>
              <a:off x="232200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1" name="Google Shape;1783;p36"/>
            <p:cNvSpPr/>
            <p:nvPr/>
          </p:nvSpPr>
          <p:spPr>
            <a:xfrm>
              <a:off x="246600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2" name="Google Shape;1784;p36"/>
            <p:cNvSpPr/>
            <p:nvPr/>
          </p:nvSpPr>
          <p:spPr>
            <a:xfrm>
              <a:off x="282168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3" name="Google Shape;1785;p36"/>
            <p:cNvSpPr/>
            <p:nvPr/>
          </p:nvSpPr>
          <p:spPr>
            <a:xfrm>
              <a:off x="246420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4" name="Google Shape;1786;p36"/>
            <p:cNvSpPr/>
            <p:nvPr/>
          </p:nvSpPr>
          <p:spPr>
            <a:xfrm>
              <a:off x="253728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5" name="Google Shape;1787;p36"/>
            <p:cNvSpPr/>
            <p:nvPr/>
          </p:nvSpPr>
          <p:spPr>
            <a:xfrm>
              <a:off x="296388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6" name="Google Shape;1788;p36"/>
            <p:cNvSpPr/>
            <p:nvPr/>
          </p:nvSpPr>
          <p:spPr>
            <a:xfrm>
              <a:off x="299880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7" name="Google Shape;1789;p36"/>
            <p:cNvSpPr/>
            <p:nvPr/>
          </p:nvSpPr>
          <p:spPr>
            <a:xfrm>
              <a:off x="289296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8" name="Google Shape;1790;p36"/>
            <p:cNvSpPr/>
            <p:nvPr/>
          </p:nvSpPr>
          <p:spPr>
            <a:xfrm>
              <a:off x="275076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9" name="Google Shape;1791;p36"/>
            <p:cNvSpPr/>
            <p:nvPr/>
          </p:nvSpPr>
          <p:spPr>
            <a:xfrm>
              <a:off x="260820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0" name="Google Shape;1792;p36"/>
            <p:cNvSpPr/>
            <p:nvPr/>
          </p:nvSpPr>
          <p:spPr>
            <a:xfrm>
              <a:off x="267948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1" name="Google Shape;1793;p36"/>
            <p:cNvSpPr/>
            <p:nvPr/>
          </p:nvSpPr>
          <p:spPr>
            <a:xfrm>
              <a:off x="274896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2" name="Google Shape;1794;p36"/>
            <p:cNvSpPr/>
            <p:nvPr/>
          </p:nvSpPr>
          <p:spPr>
            <a:xfrm>
              <a:off x="285660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3" name="Google Shape;1795;p36"/>
            <p:cNvSpPr/>
            <p:nvPr/>
          </p:nvSpPr>
          <p:spPr>
            <a:xfrm>
              <a:off x="271404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4" name="Google Shape;1796;p36"/>
            <p:cNvSpPr/>
            <p:nvPr/>
          </p:nvSpPr>
          <p:spPr>
            <a:xfrm>
              <a:off x="257184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5" name="Google Shape;1797;p36"/>
            <p:cNvSpPr/>
            <p:nvPr/>
          </p:nvSpPr>
          <p:spPr>
            <a:xfrm>
              <a:off x="278532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6" name="Google Shape;1798;p36"/>
            <p:cNvSpPr/>
            <p:nvPr/>
          </p:nvSpPr>
          <p:spPr>
            <a:xfrm>
              <a:off x="253548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7" name="Google Shape;1799;p36"/>
            <p:cNvSpPr/>
            <p:nvPr/>
          </p:nvSpPr>
          <p:spPr>
            <a:xfrm>
              <a:off x="235836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2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8" name="Google Shape;1800;p36"/>
            <p:cNvSpPr/>
            <p:nvPr/>
          </p:nvSpPr>
          <p:spPr>
            <a:xfrm>
              <a:off x="250092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9" name="Google Shape;1801;p36"/>
            <p:cNvSpPr/>
            <p:nvPr/>
          </p:nvSpPr>
          <p:spPr>
            <a:xfrm>
              <a:off x="242964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0" name="Google Shape;1802;p36"/>
            <p:cNvSpPr/>
            <p:nvPr/>
          </p:nvSpPr>
          <p:spPr>
            <a:xfrm>
              <a:off x="264312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1" name="Google Shape;1803;p36"/>
            <p:cNvSpPr/>
            <p:nvPr/>
          </p:nvSpPr>
          <p:spPr>
            <a:xfrm>
              <a:off x="267768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2" name="Google Shape;1804;p36"/>
            <p:cNvSpPr/>
            <p:nvPr/>
          </p:nvSpPr>
          <p:spPr>
            <a:xfrm>
              <a:off x="303300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3" name="Google Shape;1805;p36"/>
            <p:cNvSpPr/>
            <p:nvPr/>
          </p:nvSpPr>
          <p:spPr>
            <a:xfrm>
              <a:off x="260676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4" name="Google Shape;1806;p36"/>
            <p:cNvSpPr/>
            <p:nvPr/>
          </p:nvSpPr>
          <p:spPr>
            <a:xfrm>
              <a:off x="289080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5" name="Google Shape;1807;p36"/>
            <p:cNvSpPr/>
            <p:nvPr/>
          </p:nvSpPr>
          <p:spPr>
            <a:xfrm>
              <a:off x="296244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6" name="Google Shape;1808;p36"/>
            <p:cNvSpPr/>
            <p:nvPr/>
          </p:nvSpPr>
          <p:spPr>
            <a:xfrm>
              <a:off x="292752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7" name="Google Shape;1809;p36"/>
            <p:cNvSpPr/>
            <p:nvPr/>
          </p:nvSpPr>
          <p:spPr>
            <a:xfrm>
              <a:off x="281952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8" name="Google Shape;1810;p36"/>
            <p:cNvSpPr/>
            <p:nvPr/>
          </p:nvSpPr>
          <p:spPr>
            <a:xfrm>
              <a:off x="264528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9" name="Google Shape;1811;p36"/>
            <p:cNvSpPr/>
            <p:nvPr/>
          </p:nvSpPr>
          <p:spPr>
            <a:xfrm>
              <a:off x="271584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0" name="Google Shape;1812;p36"/>
            <p:cNvSpPr/>
            <p:nvPr/>
          </p:nvSpPr>
          <p:spPr>
            <a:xfrm>
              <a:off x="257364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1" name="Google Shape;1813;p36"/>
            <p:cNvSpPr/>
            <p:nvPr/>
          </p:nvSpPr>
          <p:spPr>
            <a:xfrm>
              <a:off x="278712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2" name="Google Shape;1814;p36"/>
            <p:cNvSpPr/>
            <p:nvPr/>
          </p:nvSpPr>
          <p:spPr>
            <a:xfrm>
              <a:off x="250236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3" name="Google Shape;1815;p36"/>
            <p:cNvSpPr/>
            <p:nvPr/>
          </p:nvSpPr>
          <p:spPr>
            <a:xfrm>
              <a:off x="243180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2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4" name="Google Shape;1816;p36"/>
            <p:cNvSpPr/>
            <p:nvPr/>
          </p:nvSpPr>
          <p:spPr>
            <a:xfrm>
              <a:off x="285804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5" name="Google Shape;1817;p36"/>
            <p:cNvSpPr/>
            <p:nvPr/>
          </p:nvSpPr>
          <p:spPr>
            <a:xfrm>
              <a:off x="2288880" y="4683240"/>
              <a:ext cx="118080" cy="4068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6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6" name="Google Shape;1818;p36"/>
            <p:cNvSpPr/>
            <p:nvPr/>
          </p:nvSpPr>
          <p:spPr>
            <a:xfrm>
              <a:off x="236016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7" name="Google Shape;1819;p36"/>
            <p:cNvSpPr/>
            <p:nvPr/>
          </p:nvSpPr>
          <p:spPr>
            <a:xfrm>
              <a:off x="3069360" y="4624560"/>
              <a:ext cx="118080" cy="4068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63" h="2362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8" name="Google Shape;1820;p36"/>
            <p:cNvSpPr/>
            <p:nvPr/>
          </p:nvSpPr>
          <p:spPr>
            <a:xfrm>
              <a:off x="313884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9" name="Google Shape;1821;p36"/>
            <p:cNvSpPr/>
            <p:nvPr/>
          </p:nvSpPr>
          <p:spPr>
            <a:xfrm>
              <a:off x="310428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0" name="Google Shape;1822;p36"/>
            <p:cNvSpPr/>
            <p:nvPr/>
          </p:nvSpPr>
          <p:spPr>
            <a:xfrm>
              <a:off x="221832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1" name="Google Shape;1823;p36"/>
            <p:cNvSpPr/>
            <p:nvPr/>
          </p:nvSpPr>
          <p:spPr>
            <a:xfrm>
              <a:off x="292932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2" name="Google Shape;1824;p36"/>
            <p:cNvSpPr/>
            <p:nvPr/>
          </p:nvSpPr>
          <p:spPr>
            <a:xfrm>
              <a:off x="300060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3" name="Google Shape;1825;p36"/>
            <p:cNvSpPr/>
            <p:nvPr/>
          </p:nvSpPr>
          <p:spPr>
            <a:xfrm>
              <a:off x="303516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4" name="Google Shape;1826;p36"/>
            <p:cNvSpPr/>
            <p:nvPr/>
          </p:nvSpPr>
          <p:spPr>
            <a:xfrm>
              <a:off x="221616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5" name="Google Shape;1827;p36"/>
            <p:cNvSpPr/>
            <p:nvPr/>
          </p:nvSpPr>
          <p:spPr>
            <a:xfrm>
              <a:off x="271260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6" name="Google Shape;1828;p36"/>
            <p:cNvSpPr/>
            <p:nvPr/>
          </p:nvSpPr>
          <p:spPr>
            <a:xfrm>
              <a:off x="278316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7" name="Google Shape;1829;p36"/>
            <p:cNvSpPr/>
            <p:nvPr/>
          </p:nvSpPr>
          <p:spPr>
            <a:xfrm>
              <a:off x="264096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8" name="Google Shape;1830;p36"/>
            <p:cNvSpPr/>
            <p:nvPr/>
          </p:nvSpPr>
          <p:spPr>
            <a:xfrm>
              <a:off x="285444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9" name="Google Shape;1831;p36"/>
            <p:cNvSpPr/>
            <p:nvPr/>
          </p:nvSpPr>
          <p:spPr>
            <a:xfrm>
              <a:off x="299664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0" name="Google Shape;1832;p36"/>
            <p:cNvSpPr/>
            <p:nvPr/>
          </p:nvSpPr>
          <p:spPr>
            <a:xfrm>
              <a:off x="292536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1" name="Google Shape;1833;p36"/>
            <p:cNvSpPr/>
            <p:nvPr/>
          </p:nvSpPr>
          <p:spPr>
            <a:xfrm>
              <a:off x="256968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2" name="Google Shape;1834;p36"/>
            <p:cNvSpPr/>
            <p:nvPr/>
          </p:nvSpPr>
          <p:spPr>
            <a:xfrm>
              <a:off x="218196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3" name="Google Shape;1835;p36"/>
            <p:cNvSpPr/>
            <p:nvPr/>
          </p:nvSpPr>
          <p:spPr>
            <a:xfrm>
              <a:off x="2250720" y="4594680"/>
              <a:ext cx="118080" cy="4140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64" h="2402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4" name="Google Shape;1836;p36"/>
            <p:cNvSpPr/>
            <p:nvPr/>
          </p:nvSpPr>
          <p:spPr>
            <a:xfrm>
              <a:off x="306792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5" name="Google Shape;1837;p36"/>
            <p:cNvSpPr/>
            <p:nvPr/>
          </p:nvSpPr>
          <p:spPr>
            <a:xfrm>
              <a:off x="214668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6" name="Google Shape;1838;p36"/>
            <p:cNvSpPr/>
            <p:nvPr/>
          </p:nvSpPr>
          <p:spPr>
            <a:xfrm>
              <a:off x="228564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7" name="Google Shape;1839;p36"/>
            <p:cNvSpPr/>
            <p:nvPr/>
          </p:nvSpPr>
          <p:spPr>
            <a:xfrm>
              <a:off x="242748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8" name="Google Shape;1840;p36"/>
            <p:cNvSpPr/>
            <p:nvPr/>
          </p:nvSpPr>
          <p:spPr>
            <a:xfrm>
              <a:off x="2356200" y="4565880"/>
              <a:ext cx="118080" cy="4068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64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9" name="Google Shape;1841;p36"/>
            <p:cNvSpPr/>
            <p:nvPr/>
          </p:nvSpPr>
          <p:spPr>
            <a:xfrm>
              <a:off x="249912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0" name="Google Shape;1842;p36"/>
            <p:cNvSpPr/>
            <p:nvPr/>
          </p:nvSpPr>
          <p:spPr>
            <a:xfrm>
              <a:off x="3011400" y="4455360"/>
              <a:ext cx="434520" cy="5076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1" name="Google Shape;1843;p36"/>
            <p:cNvSpPr/>
            <p:nvPr/>
          </p:nvSpPr>
          <p:spPr>
            <a:xfrm>
              <a:off x="3008160" y="4449960"/>
              <a:ext cx="441360" cy="61920"/>
            </a:xfrm>
            <a:custGeom>
              <a:avLst/>
              <a:gdLst>
                <a:gd name="textAreaLeft" fmla="*/ 0 w 441360"/>
                <a:gd name="textAreaRight" fmla="*/ 441720 w 441360"/>
                <a:gd name="textAreaTop" fmla="*/ 0 h 61920"/>
                <a:gd name="textAreaBottom" fmla="*/ 62280 h 61920"/>
              </a:gdLst>
              <a:ahLst/>
              <a:cxnLst/>
              <a:rect l="textAreaLeft" t="textAreaTop" r="textAreaRight" b="textAreaBottom"/>
              <a:pathLst>
                <a:path w="26698" h="3582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2" name="Google Shape;1844;p36"/>
            <p:cNvSpPr/>
            <p:nvPr/>
          </p:nvSpPr>
          <p:spPr>
            <a:xfrm>
              <a:off x="3213720" y="4212000"/>
              <a:ext cx="67680" cy="27288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272880"/>
                <a:gd name="textAreaBottom" fmla="*/ 273240 h 272880"/>
              </a:gdLst>
              <a:ahLst/>
              <a:cxnLst/>
              <a:rect l="textAreaLeft" t="textAreaTop" r="textAreaRight" b="textAreaBottom"/>
              <a:pathLst>
                <a:path w="4111" h="1571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3" name="Google Shape;1845;p36"/>
            <p:cNvSpPr/>
            <p:nvPr/>
          </p:nvSpPr>
          <p:spPr>
            <a:xfrm>
              <a:off x="3208320" y="4205520"/>
              <a:ext cx="79200" cy="28476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284760"/>
                <a:gd name="textAreaBottom" fmla="*/ 285120 h 284760"/>
              </a:gdLst>
              <a:ahLst/>
              <a:cxnLst/>
              <a:rect l="textAreaLeft" t="textAreaTop" r="textAreaRight" b="textAreaBottom"/>
              <a:pathLst>
                <a:path w="4803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4" name="Google Shape;1846;p36"/>
            <p:cNvSpPr/>
            <p:nvPr/>
          </p:nvSpPr>
          <p:spPr>
            <a:xfrm>
              <a:off x="3202920" y="4212000"/>
              <a:ext cx="89280" cy="19764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97640"/>
                <a:gd name="textAreaBottom" fmla="*/ 198000 h 197640"/>
              </a:gdLst>
              <a:ahLst/>
              <a:cxnLst/>
              <a:rect l="textAreaLeft" t="textAreaTop" r="textAreaRight" b="textAreaBottom"/>
              <a:pathLst>
                <a:path w="5413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5" name="Google Shape;1847;p36"/>
            <p:cNvSpPr/>
            <p:nvPr/>
          </p:nvSpPr>
          <p:spPr>
            <a:xfrm>
              <a:off x="3197520" y="4205520"/>
              <a:ext cx="100800" cy="20988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209880"/>
                <a:gd name="textAreaBottom" fmla="*/ 210240 h 209880"/>
              </a:gdLst>
              <a:ahLst/>
              <a:cxnLst/>
              <a:rect l="textAreaLeft" t="textAreaTop" r="textAreaRight" b="textAreaBottom"/>
              <a:pathLst>
                <a:path w="6106" h="12088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6" name="Google Shape;1848;p36"/>
            <p:cNvSpPr/>
            <p:nvPr/>
          </p:nvSpPr>
          <p:spPr>
            <a:xfrm>
              <a:off x="2698920" y="3303000"/>
              <a:ext cx="1129680" cy="928800"/>
            </a:xfrm>
            <a:custGeom>
              <a:avLst/>
              <a:gdLst>
                <a:gd name="textAreaLeft" fmla="*/ 0 w 1129680"/>
                <a:gd name="textAreaRight" fmla="*/ 1130040 w 1129680"/>
                <a:gd name="textAreaTop" fmla="*/ 0 h 928800"/>
                <a:gd name="textAreaBottom" fmla="*/ 929160 h 928800"/>
              </a:gdLst>
              <a:ahLst/>
              <a:cxnLst/>
              <a:rect l="textAreaLeft" t="textAreaTop" r="textAreaRight" b="textAreaBottom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7" name="Google Shape;1849;p36"/>
            <p:cNvSpPr/>
            <p:nvPr/>
          </p:nvSpPr>
          <p:spPr>
            <a:xfrm>
              <a:off x="2693160" y="3297240"/>
              <a:ext cx="1141200" cy="939960"/>
            </a:xfrm>
            <a:custGeom>
              <a:avLst/>
              <a:gdLst>
                <a:gd name="textAreaLeft" fmla="*/ 0 w 1141200"/>
                <a:gd name="textAreaRight" fmla="*/ 1141560 w 1141200"/>
                <a:gd name="textAreaTop" fmla="*/ 0 h 939960"/>
                <a:gd name="textAreaBottom" fmla="*/ 940320 h 939960"/>
              </a:gdLst>
              <a:ahLst/>
              <a:cxnLst/>
              <a:rect l="textAreaLeft" t="textAreaTop" r="textAreaRight" b="textAreaBottom"/>
              <a:pathLst>
                <a:path w="68982" h="54088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8" name="Google Shape;1850;p36"/>
            <p:cNvSpPr/>
            <p:nvPr/>
          </p:nvSpPr>
          <p:spPr>
            <a:xfrm>
              <a:off x="2759040" y="3352320"/>
              <a:ext cx="1009080" cy="829440"/>
            </a:xfrm>
            <a:custGeom>
              <a:avLst/>
              <a:gdLst>
                <a:gd name="textAreaLeft" fmla="*/ 0 w 1009080"/>
                <a:gd name="textAreaRight" fmla="*/ 1009440 w 1009080"/>
                <a:gd name="textAreaTop" fmla="*/ 0 h 829440"/>
                <a:gd name="textAreaBottom" fmla="*/ 829800 h 829440"/>
              </a:gdLst>
              <a:ahLst/>
              <a:cxnLst/>
              <a:rect l="textAreaLeft" t="textAreaTop" r="textAreaRight" b="textAreaBottom"/>
              <a:pathLst>
                <a:path w="61006" h="47738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9" name="Google Shape;1851;p36"/>
            <p:cNvSpPr/>
            <p:nvPr/>
          </p:nvSpPr>
          <p:spPr>
            <a:xfrm>
              <a:off x="2753640" y="3346920"/>
              <a:ext cx="1019880" cy="840960"/>
            </a:xfrm>
            <a:custGeom>
              <a:avLst/>
              <a:gdLst>
                <a:gd name="textAreaLeft" fmla="*/ 0 w 1019880"/>
                <a:gd name="textAreaRight" fmla="*/ 1020240 w 1019880"/>
                <a:gd name="textAreaTop" fmla="*/ 0 h 840960"/>
                <a:gd name="textAreaBottom" fmla="*/ 841320 h 840960"/>
              </a:gdLst>
              <a:ahLst/>
              <a:cxnLst/>
              <a:rect l="textAreaLeft" t="textAreaTop" r="textAreaRight" b="textAreaBottom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0" name="Google Shape;1852;p36"/>
            <p:cNvSpPr/>
            <p:nvPr/>
          </p:nvSpPr>
          <p:spPr>
            <a:xfrm>
              <a:off x="2823120" y="33948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1" name="Google Shape;1853;p36"/>
            <p:cNvSpPr/>
            <p:nvPr/>
          </p:nvSpPr>
          <p:spPr>
            <a:xfrm>
              <a:off x="2823120" y="3645360"/>
              <a:ext cx="353160" cy="23256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2560"/>
                <a:gd name="textAreaBottom" fmla="*/ 232920 h 232560"/>
              </a:gdLst>
              <a:ahLst/>
              <a:cxnLst/>
              <a:rect l="textAreaLeft" t="textAreaTop" r="textAreaRight" b="textAreaBottom"/>
              <a:pathLst>
                <a:path w="21366" h="13391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2" name="Google Shape;1854;p36"/>
            <p:cNvSpPr/>
            <p:nvPr/>
          </p:nvSpPr>
          <p:spPr>
            <a:xfrm>
              <a:off x="2823120" y="39006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3" name="Google Shape;1855;p36"/>
            <p:cNvSpPr/>
            <p:nvPr/>
          </p:nvSpPr>
          <p:spPr>
            <a:xfrm>
              <a:off x="3222360" y="33948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4" name="Google Shape;1856;p36"/>
            <p:cNvSpPr/>
            <p:nvPr/>
          </p:nvSpPr>
          <p:spPr>
            <a:xfrm>
              <a:off x="3222360" y="365112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5" name="Google Shape;1857;p36"/>
            <p:cNvSpPr/>
            <p:nvPr/>
          </p:nvSpPr>
          <p:spPr>
            <a:xfrm>
              <a:off x="2448360" y="3101400"/>
              <a:ext cx="434520" cy="5076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6" name="Google Shape;1858;p36"/>
            <p:cNvSpPr/>
            <p:nvPr/>
          </p:nvSpPr>
          <p:spPr>
            <a:xfrm>
              <a:off x="2445120" y="3095640"/>
              <a:ext cx="442080" cy="61920"/>
            </a:xfrm>
            <a:custGeom>
              <a:avLst/>
              <a:gdLst>
                <a:gd name="textAreaLeft" fmla="*/ 0 w 442080"/>
                <a:gd name="textAreaRight" fmla="*/ 442440 w 442080"/>
                <a:gd name="textAreaTop" fmla="*/ 0 h 61920"/>
                <a:gd name="textAreaBottom" fmla="*/ 62280 h 61920"/>
              </a:gdLst>
              <a:ahLst/>
              <a:cxnLst/>
              <a:rect l="textAreaLeft" t="textAreaTop" r="textAreaRight" b="textAreaBottom"/>
              <a:pathLst>
                <a:path w="26739" h="3583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7" name="Google Shape;1859;p36"/>
            <p:cNvSpPr/>
            <p:nvPr/>
          </p:nvSpPr>
          <p:spPr>
            <a:xfrm>
              <a:off x="2650680" y="2857680"/>
              <a:ext cx="68400" cy="27288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72880"/>
                <a:gd name="textAreaBottom" fmla="*/ 273240 h 272880"/>
              </a:gdLst>
              <a:ahLst/>
              <a:cxnLst/>
              <a:rect l="textAreaLeft" t="textAreaTop" r="textAreaRight" b="textAreaBottom"/>
              <a:pathLst>
                <a:path w="4152" h="1571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4949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8" name="Google Shape;1860;p36"/>
            <p:cNvSpPr/>
            <p:nvPr/>
          </p:nvSpPr>
          <p:spPr>
            <a:xfrm>
              <a:off x="2645280" y="2851560"/>
              <a:ext cx="79200" cy="28476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284760"/>
                <a:gd name="textAreaBottom" fmla="*/ 285120 h 284760"/>
              </a:gdLst>
              <a:ahLst/>
              <a:cxnLst/>
              <a:rect l="textAreaLeft" t="textAreaTop" r="textAreaRight" b="textAreaBottom"/>
              <a:pathLst>
                <a:path w="4804" h="16402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9" name="Google Shape;1861;p36"/>
            <p:cNvSpPr/>
            <p:nvPr/>
          </p:nvSpPr>
          <p:spPr>
            <a:xfrm>
              <a:off x="2639880" y="2857680"/>
              <a:ext cx="90000" cy="197640"/>
            </a:xfrm>
            <a:custGeom>
              <a:avLst/>
              <a:gdLst>
                <a:gd name="textAreaLeft" fmla="*/ 0 w 90000"/>
                <a:gd name="textAreaRight" fmla="*/ 90360 w 90000"/>
                <a:gd name="textAreaTop" fmla="*/ 0 h 197640"/>
                <a:gd name="textAreaBottom" fmla="*/ 198000 h 197640"/>
              </a:gdLst>
              <a:ahLst/>
              <a:cxnLst/>
              <a:rect l="textAreaLeft" t="textAreaTop" r="textAreaRight" b="textAreaBottom"/>
              <a:pathLst>
                <a:path w="5454" h="11396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0" name="Google Shape;1862;p36"/>
            <p:cNvSpPr/>
            <p:nvPr/>
          </p:nvSpPr>
          <p:spPr>
            <a:xfrm>
              <a:off x="2634480" y="2851560"/>
              <a:ext cx="100800" cy="21060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210600"/>
                <a:gd name="textAreaBottom" fmla="*/ 210960 h 210600"/>
              </a:gdLst>
              <a:ahLst/>
              <a:cxnLst/>
              <a:rect l="textAreaLeft" t="textAreaTop" r="textAreaRight" b="textAreaBottom"/>
              <a:pathLst>
                <a:path w="6106" h="12129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1" name="Google Shape;1863;p36"/>
            <p:cNvSpPr/>
            <p:nvPr/>
          </p:nvSpPr>
          <p:spPr>
            <a:xfrm>
              <a:off x="2135880" y="1948680"/>
              <a:ext cx="1129680" cy="928800"/>
            </a:xfrm>
            <a:custGeom>
              <a:avLst/>
              <a:gdLst>
                <a:gd name="textAreaLeft" fmla="*/ 0 w 1129680"/>
                <a:gd name="textAreaRight" fmla="*/ 1130040 w 1129680"/>
                <a:gd name="textAreaTop" fmla="*/ 0 h 928800"/>
                <a:gd name="textAreaBottom" fmla="*/ 929160 h 928800"/>
              </a:gdLst>
              <a:ahLst/>
              <a:cxnLst/>
              <a:rect l="textAreaLeft" t="textAreaTop" r="textAreaRight" b="textAreaBottom"/>
              <a:pathLst>
                <a:path w="68291" h="53437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2" name="Google Shape;1864;p36"/>
            <p:cNvSpPr/>
            <p:nvPr/>
          </p:nvSpPr>
          <p:spPr>
            <a:xfrm>
              <a:off x="2130840" y="1942920"/>
              <a:ext cx="1140480" cy="939960"/>
            </a:xfrm>
            <a:custGeom>
              <a:avLst/>
              <a:gdLst>
                <a:gd name="textAreaLeft" fmla="*/ 0 w 1140480"/>
                <a:gd name="textAreaRight" fmla="*/ 1140840 w 1140480"/>
                <a:gd name="textAreaTop" fmla="*/ 0 h 939960"/>
                <a:gd name="textAreaBottom" fmla="*/ 940320 h 939960"/>
              </a:gdLst>
              <a:ahLst/>
              <a:cxnLst/>
              <a:rect l="textAreaLeft" t="textAreaTop" r="textAreaRight" b="textAreaBottom"/>
              <a:pathLst>
                <a:path w="68942" h="54087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3" name="Google Shape;1865;p36"/>
            <p:cNvSpPr/>
            <p:nvPr/>
          </p:nvSpPr>
          <p:spPr>
            <a:xfrm>
              <a:off x="2196720" y="1998360"/>
              <a:ext cx="1008360" cy="829440"/>
            </a:xfrm>
            <a:custGeom>
              <a:avLst/>
              <a:gdLst>
                <a:gd name="textAreaLeft" fmla="*/ 0 w 1008360"/>
                <a:gd name="textAreaRight" fmla="*/ 1008720 w 1008360"/>
                <a:gd name="textAreaTop" fmla="*/ 0 h 829440"/>
                <a:gd name="textAreaBottom" fmla="*/ 829800 h 829440"/>
              </a:gdLst>
              <a:ahLst/>
              <a:cxnLst/>
              <a:rect l="textAreaLeft" t="textAreaTop" r="textAreaRight" b="textAreaBottom"/>
              <a:pathLst>
                <a:path w="60965" h="47739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4" name="Google Shape;1866;p36"/>
            <p:cNvSpPr/>
            <p:nvPr/>
          </p:nvSpPr>
          <p:spPr>
            <a:xfrm>
              <a:off x="2190600" y="1992600"/>
              <a:ext cx="1020600" cy="840960"/>
            </a:xfrm>
            <a:custGeom>
              <a:avLst/>
              <a:gdLst>
                <a:gd name="textAreaLeft" fmla="*/ 0 w 1020600"/>
                <a:gd name="textAreaRight" fmla="*/ 1020960 w 1020600"/>
                <a:gd name="textAreaTop" fmla="*/ 0 h 840960"/>
                <a:gd name="textAreaBottom" fmla="*/ 841320 h 840960"/>
              </a:gdLst>
              <a:ahLst/>
              <a:cxnLst/>
              <a:rect l="textAreaLeft" t="textAreaTop" r="textAreaRight" b="textAreaBottom"/>
              <a:pathLst>
                <a:path w="61698" h="4839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5" name="Google Shape;1867;p36"/>
            <p:cNvSpPr/>
            <p:nvPr/>
          </p:nvSpPr>
          <p:spPr>
            <a:xfrm>
              <a:off x="2270160" y="2085120"/>
              <a:ext cx="421920" cy="203400"/>
            </a:xfrm>
            <a:custGeom>
              <a:avLst/>
              <a:gdLst>
                <a:gd name="textAreaLeft" fmla="*/ 0 w 421920"/>
                <a:gd name="textAreaRight" fmla="*/ 422280 w 421920"/>
                <a:gd name="textAreaTop" fmla="*/ 0 h 203400"/>
                <a:gd name="textAreaBottom" fmla="*/ 203760 h 203400"/>
              </a:gdLst>
              <a:ahLst/>
              <a:cxnLst/>
              <a:rect l="textAreaLeft" t="textAreaTop" r="textAreaRight" b="textAreaBottom"/>
              <a:pathLst>
                <a:path w="25518" h="11722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6" name="Google Shape;1868;p36"/>
            <p:cNvSpPr/>
            <p:nvPr/>
          </p:nvSpPr>
          <p:spPr>
            <a:xfrm>
              <a:off x="2328840" y="2410560"/>
              <a:ext cx="693360" cy="80280"/>
            </a:xfrm>
            <a:custGeom>
              <a:avLst/>
              <a:gdLst>
                <a:gd name="textAreaLeft" fmla="*/ 0 w 693360"/>
                <a:gd name="textAreaRight" fmla="*/ 693720 w 693360"/>
                <a:gd name="textAreaTop" fmla="*/ 0 h 80280"/>
                <a:gd name="textAreaBottom" fmla="*/ 80640 h 80280"/>
              </a:gdLst>
              <a:ahLst/>
              <a:cxnLst/>
              <a:rect l="textAreaLeft" t="textAreaTop" r="textAreaRight" b="textAreaBottom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7" name="Google Shape;1869;p36"/>
            <p:cNvSpPr/>
            <p:nvPr/>
          </p:nvSpPr>
          <p:spPr>
            <a:xfrm>
              <a:off x="2328840" y="2480760"/>
              <a:ext cx="693360" cy="80280"/>
            </a:xfrm>
            <a:custGeom>
              <a:avLst/>
              <a:gdLst>
                <a:gd name="textAreaLeft" fmla="*/ 0 w 693360"/>
                <a:gd name="textAreaRight" fmla="*/ 693720 w 693360"/>
                <a:gd name="textAreaTop" fmla="*/ 0 h 80280"/>
                <a:gd name="textAreaBottom" fmla="*/ 80640 h 80280"/>
              </a:gdLst>
              <a:ahLst/>
              <a:cxnLst/>
              <a:rect l="textAreaLeft" t="textAreaTop" r="textAreaRight" b="textAreaBottom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8" name="Google Shape;1870;p36"/>
            <p:cNvSpPr/>
            <p:nvPr/>
          </p:nvSpPr>
          <p:spPr>
            <a:xfrm>
              <a:off x="2328840" y="2638440"/>
              <a:ext cx="693360" cy="79560"/>
            </a:xfrm>
            <a:custGeom>
              <a:avLst/>
              <a:gdLst>
                <a:gd name="textAreaLeft" fmla="*/ 0 w 693360"/>
                <a:gd name="textAreaRight" fmla="*/ 693720 w 693360"/>
                <a:gd name="textAreaTop" fmla="*/ 0 h 79560"/>
                <a:gd name="textAreaBottom" fmla="*/ 79920 h 79560"/>
              </a:gdLst>
              <a:ahLst/>
              <a:cxnLst/>
              <a:rect l="textAreaLeft" t="textAreaTop" r="textAreaRight" b="textAreaBottom"/>
              <a:pathLst>
                <a:path w="41919" h="460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960" bIns="39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9" name="Google Shape;1871;p36"/>
            <p:cNvSpPr/>
            <p:nvPr/>
          </p:nvSpPr>
          <p:spPr>
            <a:xfrm>
              <a:off x="2328840" y="2567880"/>
              <a:ext cx="693360" cy="80280"/>
            </a:xfrm>
            <a:custGeom>
              <a:avLst/>
              <a:gdLst>
                <a:gd name="textAreaLeft" fmla="*/ 0 w 693360"/>
                <a:gd name="textAreaRight" fmla="*/ 693720 w 693360"/>
                <a:gd name="textAreaTop" fmla="*/ 0 h 80280"/>
                <a:gd name="textAreaBottom" fmla="*/ 80640 h 80280"/>
              </a:gdLst>
              <a:ahLst/>
              <a:cxnLst/>
              <a:rect l="textAreaLeft" t="textAreaTop" r="textAreaRight" b="textAreaBottom"/>
              <a:pathLst>
                <a:path w="41919" h="4641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0" name="Google Shape;1872;p36"/>
            <p:cNvSpPr/>
            <p:nvPr/>
          </p:nvSpPr>
          <p:spPr>
            <a:xfrm>
              <a:off x="3033720" y="2369520"/>
              <a:ext cx="63720" cy="676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3867" h="3908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1" name="Google Shape;1873;p36"/>
            <p:cNvSpPr/>
            <p:nvPr/>
          </p:nvSpPr>
          <p:spPr>
            <a:xfrm>
              <a:off x="3033720" y="2453040"/>
              <a:ext cx="63720" cy="669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3867" h="3868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2" name="Google Shape;1874;p36"/>
            <p:cNvSpPr/>
            <p:nvPr/>
          </p:nvSpPr>
          <p:spPr>
            <a:xfrm>
              <a:off x="3033720" y="2595960"/>
              <a:ext cx="63720" cy="669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3867" h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3" name="Google Shape;1875;p36"/>
            <p:cNvSpPr/>
            <p:nvPr/>
          </p:nvSpPr>
          <p:spPr>
            <a:xfrm>
              <a:off x="3033720" y="2678760"/>
              <a:ext cx="63720" cy="676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3867" h="3908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4" name="Google Shape;1876;p36"/>
            <p:cNvSpPr/>
            <p:nvPr/>
          </p:nvSpPr>
          <p:spPr>
            <a:xfrm>
              <a:off x="2251800" y="2369520"/>
              <a:ext cx="63720" cy="676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3868" h="390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5" name="Google Shape;1877;p36"/>
            <p:cNvSpPr/>
            <p:nvPr/>
          </p:nvSpPr>
          <p:spPr>
            <a:xfrm>
              <a:off x="2251800" y="2453040"/>
              <a:ext cx="63720" cy="669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3868" h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6" name="Google Shape;1878;p36"/>
            <p:cNvSpPr/>
            <p:nvPr/>
          </p:nvSpPr>
          <p:spPr>
            <a:xfrm>
              <a:off x="2251800" y="2595960"/>
              <a:ext cx="63720" cy="669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3868" h="3867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7" name="Google Shape;1879;p36"/>
            <p:cNvSpPr/>
            <p:nvPr/>
          </p:nvSpPr>
          <p:spPr>
            <a:xfrm>
              <a:off x="2251800" y="2678760"/>
              <a:ext cx="63720" cy="676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3868" h="390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8" name="Google Shape;1880;p36"/>
            <p:cNvSpPr/>
            <p:nvPr/>
          </p:nvSpPr>
          <p:spPr>
            <a:xfrm>
              <a:off x="2745360" y="207324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9" name="Google Shape;1881;p36"/>
            <p:cNvSpPr/>
            <p:nvPr/>
          </p:nvSpPr>
          <p:spPr>
            <a:xfrm>
              <a:off x="1688400" y="4455360"/>
              <a:ext cx="434520" cy="5076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0" name="Google Shape;1882;p36"/>
            <p:cNvSpPr/>
            <p:nvPr/>
          </p:nvSpPr>
          <p:spPr>
            <a:xfrm>
              <a:off x="1684800" y="4449960"/>
              <a:ext cx="441360" cy="61920"/>
            </a:xfrm>
            <a:custGeom>
              <a:avLst/>
              <a:gdLst>
                <a:gd name="textAreaLeft" fmla="*/ 0 w 441360"/>
                <a:gd name="textAreaRight" fmla="*/ 441720 w 441360"/>
                <a:gd name="textAreaTop" fmla="*/ 0 h 61920"/>
                <a:gd name="textAreaBottom" fmla="*/ 62280 h 61920"/>
              </a:gdLst>
              <a:ahLst/>
              <a:cxnLst/>
              <a:rect l="textAreaLeft" t="textAreaTop" r="textAreaRight" b="textAreaBottom"/>
              <a:pathLst>
                <a:path w="26699" h="3582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1" name="Google Shape;1883;p36"/>
            <p:cNvSpPr/>
            <p:nvPr/>
          </p:nvSpPr>
          <p:spPr>
            <a:xfrm>
              <a:off x="1890360" y="4212000"/>
              <a:ext cx="67680" cy="27288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272880"/>
                <a:gd name="textAreaBottom" fmla="*/ 273240 h 272880"/>
              </a:gdLst>
              <a:ahLst/>
              <a:cxnLst/>
              <a:rect l="textAreaLeft" t="textAreaTop" r="textAreaRight" b="textAreaBottom"/>
              <a:pathLst>
                <a:path w="4111" h="1571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2" name="Google Shape;1884;p36"/>
            <p:cNvSpPr/>
            <p:nvPr/>
          </p:nvSpPr>
          <p:spPr>
            <a:xfrm>
              <a:off x="1884960" y="4205520"/>
              <a:ext cx="79200" cy="28476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284760"/>
                <a:gd name="textAreaBottom" fmla="*/ 285120 h 284760"/>
              </a:gdLst>
              <a:ahLst/>
              <a:cxnLst/>
              <a:rect l="textAreaLeft" t="textAreaTop" r="textAreaRight" b="textAreaBottom"/>
              <a:pathLst>
                <a:path w="4804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3" name="Google Shape;1885;p36"/>
            <p:cNvSpPr/>
            <p:nvPr/>
          </p:nvSpPr>
          <p:spPr>
            <a:xfrm>
              <a:off x="1879560" y="4212000"/>
              <a:ext cx="89280" cy="19764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97640"/>
                <a:gd name="textAreaBottom" fmla="*/ 198000 h 197640"/>
              </a:gdLst>
              <a:ahLst/>
              <a:cxnLst/>
              <a:rect l="textAreaLeft" t="textAreaTop" r="textAreaRight" b="textAreaBottom"/>
              <a:pathLst>
                <a:path w="5414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4" name="Google Shape;1886;p36"/>
            <p:cNvSpPr/>
            <p:nvPr/>
          </p:nvSpPr>
          <p:spPr>
            <a:xfrm>
              <a:off x="1874160" y="4205520"/>
              <a:ext cx="100800" cy="20988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209880"/>
                <a:gd name="textAreaBottom" fmla="*/ 210240 h 209880"/>
              </a:gdLst>
              <a:ahLst/>
              <a:cxnLst/>
              <a:rect l="textAreaLeft" t="textAreaTop" r="textAreaRight" b="textAreaBottom"/>
              <a:pathLst>
                <a:path w="6106" h="12088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5" name="Google Shape;1887;p36"/>
            <p:cNvSpPr/>
            <p:nvPr/>
          </p:nvSpPr>
          <p:spPr>
            <a:xfrm>
              <a:off x="1375920" y="3303000"/>
              <a:ext cx="1129680" cy="928800"/>
            </a:xfrm>
            <a:custGeom>
              <a:avLst/>
              <a:gdLst>
                <a:gd name="textAreaLeft" fmla="*/ 0 w 1129680"/>
                <a:gd name="textAreaRight" fmla="*/ 1130040 w 1129680"/>
                <a:gd name="textAreaTop" fmla="*/ 0 h 928800"/>
                <a:gd name="textAreaBottom" fmla="*/ 929160 h 928800"/>
              </a:gdLst>
              <a:ahLst/>
              <a:cxnLst/>
              <a:rect l="textAreaLeft" t="textAreaTop" r="textAreaRight" b="textAreaBottom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6" name="Google Shape;1888;p36"/>
            <p:cNvSpPr/>
            <p:nvPr/>
          </p:nvSpPr>
          <p:spPr>
            <a:xfrm>
              <a:off x="1369800" y="3297240"/>
              <a:ext cx="1141200" cy="939960"/>
            </a:xfrm>
            <a:custGeom>
              <a:avLst/>
              <a:gdLst>
                <a:gd name="textAreaLeft" fmla="*/ 0 w 1141200"/>
                <a:gd name="textAreaRight" fmla="*/ 1141560 w 1141200"/>
                <a:gd name="textAreaTop" fmla="*/ 0 h 939960"/>
                <a:gd name="textAreaBottom" fmla="*/ 940320 h 939960"/>
              </a:gdLst>
              <a:ahLst/>
              <a:cxnLst/>
              <a:rect l="textAreaLeft" t="textAreaTop" r="textAreaRight" b="textAreaBottom"/>
              <a:pathLst>
                <a:path w="68983" h="54088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7" name="Google Shape;1889;p36"/>
            <p:cNvSpPr/>
            <p:nvPr/>
          </p:nvSpPr>
          <p:spPr>
            <a:xfrm>
              <a:off x="1435680" y="3352320"/>
              <a:ext cx="1009080" cy="829440"/>
            </a:xfrm>
            <a:custGeom>
              <a:avLst/>
              <a:gdLst>
                <a:gd name="textAreaLeft" fmla="*/ 0 w 1009080"/>
                <a:gd name="textAreaRight" fmla="*/ 1009440 w 1009080"/>
                <a:gd name="textAreaTop" fmla="*/ 0 h 829440"/>
                <a:gd name="textAreaBottom" fmla="*/ 829800 h 829440"/>
              </a:gdLst>
              <a:ahLst/>
              <a:cxnLst/>
              <a:rect l="textAreaLeft" t="textAreaTop" r="textAreaRight" b="textAreaBottom"/>
              <a:pathLst>
                <a:path w="61005" h="47738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8" name="Google Shape;1890;p36"/>
            <p:cNvSpPr/>
            <p:nvPr/>
          </p:nvSpPr>
          <p:spPr>
            <a:xfrm>
              <a:off x="1430280" y="3346920"/>
              <a:ext cx="1019880" cy="840960"/>
            </a:xfrm>
            <a:custGeom>
              <a:avLst/>
              <a:gdLst>
                <a:gd name="textAreaLeft" fmla="*/ 0 w 1019880"/>
                <a:gd name="textAreaRight" fmla="*/ 1020240 w 1019880"/>
                <a:gd name="textAreaTop" fmla="*/ 0 h 840960"/>
                <a:gd name="textAreaBottom" fmla="*/ 841320 h 840960"/>
              </a:gdLst>
              <a:ahLst/>
              <a:cxnLst/>
              <a:rect l="textAreaLeft" t="textAreaTop" r="textAreaRight" b="textAreaBottom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9" name="Google Shape;1891;p36"/>
            <p:cNvSpPr/>
            <p:nvPr/>
          </p:nvSpPr>
          <p:spPr>
            <a:xfrm>
              <a:off x="1627560" y="33948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0" name="Google Shape;1892;p36"/>
            <p:cNvSpPr/>
            <p:nvPr/>
          </p:nvSpPr>
          <p:spPr>
            <a:xfrm>
              <a:off x="1627560" y="3645360"/>
              <a:ext cx="353160" cy="23256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2560"/>
                <a:gd name="textAreaBottom" fmla="*/ 232920 h 232560"/>
              </a:gdLst>
              <a:ahLst/>
              <a:cxnLst/>
              <a:rect l="textAreaLeft" t="textAreaTop" r="textAreaRight" b="textAreaBottom"/>
              <a:pathLst>
                <a:path w="21367" h="13391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1" name="Google Shape;1893;p36"/>
            <p:cNvSpPr/>
            <p:nvPr/>
          </p:nvSpPr>
          <p:spPr>
            <a:xfrm>
              <a:off x="1627560" y="39006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2" name="Google Shape;1894;p36"/>
            <p:cNvSpPr/>
            <p:nvPr/>
          </p:nvSpPr>
          <p:spPr>
            <a:xfrm>
              <a:off x="1622160" y="3895200"/>
              <a:ext cx="364680" cy="244440"/>
            </a:xfrm>
            <a:custGeom>
              <a:avLst/>
              <a:gdLst>
                <a:gd name="textAreaLeft" fmla="*/ 0 w 364680"/>
                <a:gd name="textAreaRight" fmla="*/ 365040 w 364680"/>
                <a:gd name="textAreaTop" fmla="*/ 0 h 244440"/>
                <a:gd name="textAreaBottom" fmla="*/ 244800 h 244440"/>
              </a:gdLst>
              <a:ahLst/>
              <a:cxnLst/>
              <a:rect l="textAreaLeft" t="textAreaTop" r="textAreaRight" b="textAreaBottom"/>
              <a:pathLst>
                <a:path w="22058" h="14083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3" name="Google Shape;1895;p36"/>
            <p:cNvSpPr/>
            <p:nvPr/>
          </p:nvSpPr>
          <p:spPr>
            <a:xfrm>
              <a:off x="2026800" y="33948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4" name="Google Shape;1896;p36"/>
            <p:cNvSpPr/>
            <p:nvPr/>
          </p:nvSpPr>
          <p:spPr>
            <a:xfrm>
              <a:off x="2026800" y="365112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5" name="Google Shape;1897;p36"/>
            <p:cNvSpPr/>
            <p:nvPr/>
          </p:nvSpPr>
          <p:spPr>
            <a:xfrm>
              <a:off x="1940040" y="2957760"/>
              <a:ext cx="89280" cy="17316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73160"/>
                <a:gd name="textAreaBottom" fmla="*/ 173520 h 173160"/>
              </a:gdLst>
              <a:ahLst/>
              <a:cxnLst/>
              <a:rect l="textAreaLeft" t="textAreaTop" r="textAreaRight" b="textAreaBottom"/>
              <a:pathLst>
                <a:path w="5413" h="9971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6" name="Google Shape;1898;p36"/>
            <p:cNvSpPr/>
            <p:nvPr/>
          </p:nvSpPr>
          <p:spPr>
            <a:xfrm>
              <a:off x="1422360" y="2669400"/>
              <a:ext cx="573480" cy="777600"/>
            </a:xfrm>
            <a:custGeom>
              <a:avLst/>
              <a:gdLst>
                <a:gd name="textAreaLeft" fmla="*/ 0 w 573480"/>
                <a:gd name="textAreaRight" fmla="*/ 573840 w 573480"/>
                <a:gd name="textAreaTop" fmla="*/ 0 h 777600"/>
                <a:gd name="textAreaBottom" fmla="*/ 777960 h 777600"/>
              </a:gdLst>
              <a:ahLst/>
              <a:cxnLst/>
              <a:rect l="textAreaLeft" t="textAreaTop" r="textAreaRight" b="textAreaBottom"/>
              <a:pathLst>
                <a:path w="34674" h="44747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7" name="Google Shape;1899;p36"/>
            <p:cNvSpPr/>
            <p:nvPr/>
          </p:nvSpPr>
          <p:spPr>
            <a:xfrm>
              <a:off x="1449000" y="2692440"/>
              <a:ext cx="419040" cy="693720"/>
            </a:xfrm>
            <a:custGeom>
              <a:avLst/>
              <a:gdLst>
                <a:gd name="textAreaLeft" fmla="*/ 0 w 419040"/>
                <a:gd name="textAreaRight" fmla="*/ 419400 w 419040"/>
                <a:gd name="textAreaTop" fmla="*/ 0 h 693720"/>
                <a:gd name="textAreaBottom" fmla="*/ 694080 h 693720"/>
              </a:gdLst>
              <a:ahLst/>
              <a:cxnLst/>
              <a:rect l="textAreaLeft" t="textAreaTop" r="textAreaRight" b="textAreaBottom"/>
              <a:pathLst>
                <a:path w="25356" h="39925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8" name="Google Shape;1900;p36"/>
            <p:cNvSpPr/>
            <p:nvPr/>
          </p:nvSpPr>
          <p:spPr>
            <a:xfrm>
              <a:off x="1785240" y="2770200"/>
              <a:ext cx="200880" cy="122760"/>
            </a:xfrm>
            <a:custGeom>
              <a:avLst/>
              <a:gdLst>
                <a:gd name="textAreaLeft" fmla="*/ 0 w 200880"/>
                <a:gd name="textAreaRight" fmla="*/ 201240 w 200880"/>
                <a:gd name="textAreaTop" fmla="*/ 0 h 122760"/>
                <a:gd name="textAreaBottom" fmla="*/ 123120 h 122760"/>
              </a:gdLst>
              <a:ahLst/>
              <a:cxnLst/>
              <a:rect l="textAreaLeft" t="textAreaTop" r="textAreaRight" b="textAreaBottom"/>
              <a:pathLst>
                <a:path w="12170" h="7082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560" bIns="61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9" name="Google Shape;1901;p36"/>
            <p:cNvSpPr/>
            <p:nvPr/>
          </p:nvSpPr>
          <p:spPr>
            <a:xfrm>
              <a:off x="1416960" y="2663280"/>
              <a:ext cx="580680" cy="789840"/>
            </a:xfrm>
            <a:custGeom>
              <a:avLst/>
              <a:gdLst>
                <a:gd name="textAreaLeft" fmla="*/ 0 w 580680"/>
                <a:gd name="textAreaRight" fmla="*/ 581040 w 580680"/>
                <a:gd name="textAreaTop" fmla="*/ 0 h 789840"/>
                <a:gd name="textAreaBottom" fmla="*/ 790200 h 789840"/>
              </a:gdLst>
              <a:ahLst/>
              <a:cxnLst/>
              <a:rect l="textAreaLeft" t="textAreaTop" r="textAreaRight" b="textAreaBottom"/>
              <a:pathLst>
                <a:path w="35123" h="45446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0" name="Google Shape;1902;p36"/>
            <p:cNvSpPr/>
            <p:nvPr/>
          </p:nvSpPr>
          <p:spPr>
            <a:xfrm>
              <a:off x="1439640" y="2552400"/>
              <a:ext cx="687960" cy="627840"/>
            </a:xfrm>
            <a:custGeom>
              <a:avLst/>
              <a:gdLst>
                <a:gd name="textAreaLeft" fmla="*/ 0 w 687960"/>
                <a:gd name="textAreaRight" fmla="*/ 688320 w 687960"/>
                <a:gd name="textAreaTop" fmla="*/ 0 h 627840"/>
                <a:gd name="textAreaBottom" fmla="*/ 628200 h 627840"/>
              </a:gdLst>
              <a:ahLst/>
              <a:cxnLst/>
              <a:rect l="textAreaLeft" t="textAreaTop" r="textAreaRight" b="textAreaBottom"/>
              <a:pathLst>
                <a:path w="41593" h="36125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1" name="Google Shape;1903;p36"/>
            <p:cNvSpPr/>
            <p:nvPr/>
          </p:nvSpPr>
          <p:spPr>
            <a:xfrm>
              <a:off x="1451880" y="2546640"/>
              <a:ext cx="659520" cy="63936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39360"/>
                <a:gd name="textAreaBottom" fmla="*/ 639720 h 639360"/>
              </a:gdLst>
              <a:ahLst/>
              <a:cxnLst/>
              <a:rect l="textAreaLeft" t="textAreaTop" r="textAreaRight" b="textAreaBottom"/>
              <a:pathLst>
                <a:path w="39884" h="36792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2" name="Google Shape;1904;p36"/>
            <p:cNvSpPr/>
            <p:nvPr/>
          </p:nvSpPr>
          <p:spPr>
            <a:xfrm>
              <a:off x="1551600" y="3013920"/>
              <a:ext cx="38880" cy="3600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6000"/>
                <a:gd name="textAreaBottom" fmla="*/ 36360 h 36000"/>
              </a:gdLst>
              <a:ahLst/>
              <a:cxnLst/>
              <a:rect l="textAreaLeft" t="textAreaTop" r="textAreaRight" b="textAreaBottom"/>
              <a:pathLst>
                <a:path w="2362" h="210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3" name="Google Shape;1905;p36"/>
            <p:cNvSpPr/>
            <p:nvPr/>
          </p:nvSpPr>
          <p:spPr>
            <a:xfrm>
              <a:off x="1608120" y="2719080"/>
              <a:ext cx="481320" cy="241920"/>
            </a:xfrm>
            <a:custGeom>
              <a:avLst/>
              <a:gdLst>
                <a:gd name="textAreaLeft" fmla="*/ 0 w 481320"/>
                <a:gd name="textAreaRight" fmla="*/ 481680 w 481320"/>
                <a:gd name="textAreaTop" fmla="*/ 0 h 241920"/>
                <a:gd name="textAreaBottom" fmla="*/ 242280 h 241920"/>
              </a:gdLst>
              <a:ahLst/>
              <a:cxnLst/>
              <a:rect l="textAreaLeft" t="textAreaTop" r="textAreaRight" b="textAreaBottom"/>
              <a:pathLst>
                <a:path w="29099" h="1392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4" name="Google Shape;1906;p36"/>
            <p:cNvSpPr/>
            <p:nvPr/>
          </p:nvSpPr>
          <p:spPr>
            <a:xfrm>
              <a:off x="1598760" y="2832840"/>
              <a:ext cx="236880" cy="277920"/>
            </a:xfrm>
            <a:custGeom>
              <a:avLst/>
              <a:gdLst>
                <a:gd name="textAreaLeft" fmla="*/ 0 w 236880"/>
                <a:gd name="textAreaRight" fmla="*/ 237240 w 236880"/>
                <a:gd name="textAreaTop" fmla="*/ 0 h 277920"/>
                <a:gd name="textAreaBottom" fmla="*/ 278280 h 277920"/>
              </a:gdLst>
              <a:ahLst/>
              <a:cxnLst/>
              <a:rect l="textAreaLeft" t="textAreaTop" r="textAreaRight" b="textAreaBottom"/>
              <a:pathLst>
                <a:path w="14327" h="16012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5" name="Google Shape;1907;p36"/>
            <p:cNvSpPr/>
            <p:nvPr/>
          </p:nvSpPr>
          <p:spPr>
            <a:xfrm>
              <a:off x="1703160" y="2985120"/>
              <a:ext cx="322200" cy="45720"/>
            </a:xfrm>
            <a:custGeom>
              <a:avLst/>
              <a:gdLst>
                <a:gd name="textAreaLeft" fmla="*/ 0 w 322200"/>
                <a:gd name="textAreaRight" fmla="*/ 322560 w 322200"/>
                <a:gd name="textAreaTop" fmla="*/ 0 h 45720"/>
                <a:gd name="textAreaBottom" fmla="*/ 46080 h 45720"/>
              </a:gdLst>
              <a:ahLst/>
              <a:cxnLst/>
              <a:rect l="textAreaLeft" t="textAreaTop" r="textAreaRight" b="textAreaBottom"/>
              <a:pathLst>
                <a:path w="19495" h="2653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040" bIns="23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6" name="Google Shape;1908;p36"/>
            <p:cNvSpPr/>
            <p:nvPr/>
          </p:nvSpPr>
          <p:spPr>
            <a:xfrm>
              <a:off x="1650600" y="2927520"/>
              <a:ext cx="106200" cy="21816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218160"/>
                <a:gd name="textAreaBottom" fmla="*/ 218520 h 218160"/>
              </a:gdLst>
              <a:ahLst/>
              <a:cxnLst/>
              <a:rect l="textAreaLeft" t="textAreaTop" r="textAreaRight" b="textAreaBottom"/>
              <a:pathLst>
                <a:path w="6431" h="12565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7" name="Google Shape;1909;p36"/>
            <p:cNvSpPr/>
            <p:nvPr/>
          </p:nvSpPr>
          <p:spPr>
            <a:xfrm>
              <a:off x="1649880" y="2921400"/>
              <a:ext cx="108000" cy="23040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230400"/>
                <a:gd name="textAreaBottom" fmla="*/ 230760 h 230400"/>
              </a:gdLst>
              <a:ahLst/>
              <a:cxnLst/>
              <a:rect l="textAreaLeft" t="textAreaTop" r="textAreaRight" b="textAreaBottom"/>
              <a:pathLst>
                <a:path w="6553" h="13268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8" name="Google Shape;1910;p36"/>
            <p:cNvSpPr/>
            <p:nvPr/>
          </p:nvSpPr>
          <p:spPr>
            <a:xfrm>
              <a:off x="889560" y="4812840"/>
              <a:ext cx="1654920" cy="323640"/>
            </a:xfrm>
            <a:custGeom>
              <a:avLst/>
              <a:gdLst>
                <a:gd name="textAreaLeft" fmla="*/ 0 w 1654920"/>
                <a:gd name="textAreaRight" fmla="*/ 1655280 w 1654920"/>
                <a:gd name="textAreaTop" fmla="*/ 0 h 323640"/>
                <a:gd name="textAreaBottom" fmla="*/ 324000 h 323640"/>
              </a:gdLst>
              <a:ahLst/>
              <a:cxnLst/>
              <a:rect l="textAreaLeft" t="textAreaTop" r="textAreaRight" b="textAreaBottom"/>
              <a:pathLst>
                <a:path w="100035" h="1864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9" name="Google Shape;1911;p36"/>
            <p:cNvSpPr/>
            <p:nvPr/>
          </p:nvSpPr>
          <p:spPr>
            <a:xfrm>
              <a:off x="884160" y="4807080"/>
              <a:ext cx="1666440" cy="33588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335880"/>
                <a:gd name="textAreaBottom" fmla="*/ 336240 h 335880"/>
              </a:gdLst>
              <a:ahLst/>
              <a:cxnLst/>
              <a:rect l="textAreaLeft" t="textAreaTop" r="textAreaRight" b="textAreaBottom"/>
              <a:pathLst>
                <a:path w="100726" h="19332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0" name="Google Shape;1912;p36"/>
            <p:cNvSpPr/>
            <p:nvPr/>
          </p:nvSpPr>
          <p:spPr>
            <a:xfrm>
              <a:off x="897480" y="3344760"/>
              <a:ext cx="930240" cy="1627920"/>
            </a:xfrm>
            <a:custGeom>
              <a:avLst/>
              <a:gdLst>
                <a:gd name="textAreaLeft" fmla="*/ 0 w 930240"/>
                <a:gd name="textAreaRight" fmla="*/ 930600 w 930240"/>
                <a:gd name="textAreaTop" fmla="*/ 0 h 1627920"/>
                <a:gd name="textAreaBottom" fmla="*/ 1628280 h 1627920"/>
              </a:gdLst>
              <a:ahLst/>
              <a:cxnLst/>
              <a:rect l="textAreaLeft" t="textAreaTop" r="textAreaRight" b="textAreaBottom"/>
              <a:pathLst>
                <a:path w="56244" h="9366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1" name="Google Shape;1913;p36"/>
            <p:cNvSpPr/>
            <p:nvPr/>
          </p:nvSpPr>
          <p:spPr>
            <a:xfrm>
              <a:off x="919800" y="3372120"/>
              <a:ext cx="836640" cy="1594440"/>
            </a:xfrm>
            <a:custGeom>
              <a:avLst/>
              <a:gdLst>
                <a:gd name="textAreaLeft" fmla="*/ 0 w 836640"/>
                <a:gd name="textAreaRight" fmla="*/ 837000 w 836640"/>
                <a:gd name="textAreaTop" fmla="*/ 0 h 1594440"/>
                <a:gd name="textAreaBottom" fmla="*/ 1594800 h 1594440"/>
              </a:gdLst>
              <a:ahLst/>
              <a:cxnLst/>
              <a:rect l="textAreaLeft" t="textAreaTop" r="textAreaRight" b="textAreaBottom"/>
              <a:pathLst>
                <a:path w="50587" h="91733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rgbClr val="47779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2" name="Google Shape;1914;p36"/>
            <p:cNvSpPr/>
            <p:nvPr/>
          </p:nvSpPr>
          <p:spPr>
            <a:xfrm>
              <a:off x="1204200" y="3812400"/>
              <a:ext cx="124920" cy="343440"/>
            </a:xfrm>
            <a:custGeom>
              <a:avLst/>
              <a:gdLst>
                <a:gd name="textAreaLeft" fmla="*/ 0 w 124920"/>
                <a:gd name="textAreaRight" fmla="*/ 125280 w 124920"/>
                <a:gd name="textAreaTop" fmla="*/ 0 h 343440"/>
                <a:gd name="textAreaBottom" fmla="*/ 343800 h 343440"/>
              </a:gdLst>
              <a:ahLst/>
              <a:cxnLst/>
              <a:rect l="textAreaLeft" t="textAreaTop" r="textAreaRight" b="textAreaBottom"/>
              <a:pathLst>
                <a:path w="7570" h="19769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3" name="Google Shape;1915;p36"/>
            <p:cNvSpPr/>
            <p:nvPr/>
          </p:nvSpPr>
          <p:spPr>
            <a:xfrm>
              <a:off x="1482840" y="4151520"/>
              <a:ext cx="131760" cy="140400"/>
            </a:xfrm>
            <a:custGeom>
              <a:avLst/>
              <a:gdLst>
                <a:gd name="textAreaLeft" fmla="*/ 0 w 131760"/>
                <a:gd name="textAreaRight" fmla="*/ 132120 w 131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7978" h="8104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4" name="Google Shape;1916;p36"/>
            <p:cNvSpPr/>
            <p:nvPr/>
          </p:nvSpPr>
          <p:spPr>
            <a:xfrm>
              <a:off x="1402560" y="4298040"/>
              <a:ext cx="221760" cy="34920"/>
            </a:xfrm>
            <a:custGeom>
              <a:avLst/>
              <a:gdLst>
                <a:gd name="textAreaLeft" fmla="*/ 0 w 221760"/>
                <a:gd name="textAreaRight" fmla="*/ 222120 w 22176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13431" h="202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5" name="Google Shape;1917;p36"/>
            <p:cNvSpPr/>
            <p:nvPr/>
          </p:nvSpPr>
          <p:spPr>
            <a:xfrm>
              <a:off x="1369800" y="4730760"/>
              <a:ext cx="318240" cy="245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245520"/>
                <a:gd name="textAreaBottom" fmla="*/ 245880 h 245520"/>
              </a:gdLst>
              <a:ahLst/>
              <a:cxnLst/>
              <a:rect l="textAreaLeft" t="textAreaTop" r="textAreaRight" b="textAreaBottom"/>
              <a:pathLst>
                <a:path w="19251" h="14145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6" name="Google Shape;1918;p36"/>
            <p:cNvSpPr/>
            <p:nvPr/>
          </p:nvSpPr>
          <p:spPr>
            <a:xfrm>
              <a:off x="908280" y="3338640"/>
              <a:ext cx="916920" cy="1640160"/>
            </a:xfrm>
            <a:custGeom>
              <a:avLst/>
              <a:gdLst>
                <a:gd name="textAreaLeft" fmla="*/ 0 w 916920"/>
                <a:gd name="textAreaRight" fmla="*/ 917280 w 916920"/>
                <a:gd name="textAreaTop" fmla="*/ 0 h 1640160"/>
                <a:gd name="textAreaBottom" fmla="*/ 1640520 h 1640160"/>
              </a:gdLst>
              <a:ahLst/>
              <a:cxnLst/>
              <a:rect l="textAreaLeft" t="textAreaTop" r="textAreaRight" b="textAreaBottom"/>
              <a:pathLst>
                <a:path w="55430" h="94354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7" name="Google Shape;1919;p36"/>
            <p:cNvSpPr/>
            <p:nvPr/>
          </p:nvSpPr>
          <p:spPr>
            <a:xfrm>
              <a:off x="1320480" y="3265560"/>
              <a:ext cx="479160" cy="327240"/>
            </a:xfrm>
            <a:custGeom>
              <a:avLst/>
              <a:gdLst>
                <a:gd name="textAreaLeft" fmla="*/ 0 w 479160"/>
                <a:gd name="textAreaRight" fmla="*/ 479520 w 479160"/>
                <a:gd name="textAreaTop" fmla="*/ 0 h 327240"/>
                <a:gd name="textAreaBottom" fmla="*/ 327600 h 327240"/>
              </a:gdLst>
              <a:ahLst/>
              <a:cxnLst/>
              <a:rect l="textAreaLeft" t="textAreaTop" r="textAreaRight" b="textAreaBottom"/>
              <a:pathLst>
                <a:path w="28978" h="1884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8" name="Google Shape;1920;p36"/>
            <p:cNvSpPr/>
            <p:nvPr/>
          </p:nvSpPr>
          <p:spPr>
            <a:xfrm>
              <a:off x="1320480" y="3265560"/>
              <a:ext cx="351720" cy="21888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218880"/>
                <a:gd name="textAreaBottom" fmla="*/ 219240 h 218880"/>
              </a:gdLst>
              <a:ahLst/>
              <a:cxnLst/>
              <a:rect l="textAreaLeft" t="textAreaTop" r="textAreaRight" b="textAreaBottom"/>
              <a:pathLst>
                <a:path w="21286" h="12617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9" name="Google Shape;1921;p36"/>
            <p:cNvSpPr/>
            <p:nvPr/>
          </p:nvSpPr>
          <p:spPr>
            <a:xfrm>
              <a:off x="1314360" y="3259800"/>
              <a:ext cx="491400" cy="339120"/>
            </a:xfrm>
            <a:custGeom>
              <a:avLst/>
              <a:gdLst>
                <a:gd name="textAreaLeft" fmla="*/ 0 w 491400"/>
                <a:gd name="textAreaRight" fmla="*/ 491760 w 491400"/>
                <a:gd name="textAreaTop" fmla="*/ 0 h 339120"/>
                <a:gd name="textAreaBottom" fmla="*/ 339480 h 339120"/>
              </a:gdLst>
              <a:ahLst/>
              <a:cxnLst/>
              <a:rect l="textAreaLeft" t="textAreaTop" r="textAreaRight" b="textAreaBottom"/>
              <a:pathLst>
                <a:path w="29710" h="19522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0" name="Google Shape;1922;p36"/>
            <p:cNvSpPr/>
            <p:nvPr/>
          </p:nvSpPr>
          <p:spPr>
            <a:xfrm>
              <a:off x="2395440" y="4354560"/>
              <a:ext cx="444960" cy="326880"/>
            </a:xfrm>
            <a:custGeom>
              <a:avLst/>
              <a:gdLst>
                <a:gd name="textAreaLeft" fmla="*/ 0 w 444960"/>
                <a:gd name="textAreaRight" fmla="*/ 445320 w 444960"/>
                <a:gd name="textAreaTop" fmla="*/ 0 h 326880"/>
                <a:gd name="textAreaBottom" fmla="*/ 327240 h 326880"/>
              </a:gdLst>
              <a:ahLst/>
              <a:cxnLst/>
              <a:rect l="textAreaLeft" t="textAreaTop" r="textAreaRight" b="textAreaBottom"/>
              <a:pathLst>
                <a:path w="26902" h="18817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1" name="Google Shape;1923;p36"/>
            <p:cNvSpPr/>
            <p:nvPr/>
          </p:nvSpPr>
          <p:spPr>
            <a:xfrm>
              <a:off x="2390040" y="4349160"/>
              <a:ext cx="446040" cy="337680"/>
            </a:xfrm>
            <a:custGeom>
              <a:avLst/>
              <a:gdLst>
                <a:gd name="textAreaLeft" fmla="*/ 0 w 446040"/>
                <a:gd name="textAreaRight" fmla="*/ 446400 w 446040"/>
                <a:gd name="textAreaTop" fmla="*/ 0 h 337680"/>
                <a:gd name="textAreaBottom" fmla="*/ 338040 h 337680"/>
              </a:gdLst>
              <a:ahLst/>
              <a:cxnLst/>
              <a:rect l="textAreaLeft" t="textAreaTop" r="textAreaRight" b="textAreaBottom"/>
              <a:pathLst>
                <a:path w="26983" h="19454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2" name="Google Shape;1924;p36"/>
            <p:cNvSpPr/>
            <p:nvPr/>
          </p:nvSpPr>
          <p:spPr>
            <a:xfrm>
              <a:off x="2625480" y="4393080"/>
              <a:ext cx="140400" cy="70560"/>
            </a:xfrm>
            <a:custGeom>
              <a:avLst/>
              <a:gdLst>
                <a:gd name="textAreaLeft" fmla="*/ 0 w 140400"/>
                <a:gd name="textAreaRight" fmla="*/ 140760 w 140400"/>
                <a:gd name="textAreaTop" fmla="*/ 0 h 70560"/>
                <a:gd name="textAreaBottom" fmla="*/ 70920 h 70560"/>
              </a:gdLst>
              <a:ahLst/>
              <a:cxnLst/>
              <a:rect l="textAreaLeft" t="textAreaTop" r="textAreaRight" b="textAreaBottom"/>
              <a:pathLst>
                <a:path w="8507" h="4071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280" bIns="35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3" name="Google Shape;1925;p36"/>
            <p:cNvSpPr/>
            <p:nvPr/>
          </p:nvSpPr>
          <p:spPr>
            <a:xfrm>
              <a:off x="2558160" y="4397400"/>
              <a:ext cx="51480" cy="3852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3134" h="224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4" name="Google Shape;1926;p36"/>
            <p:cNvSpPr/>
            <p:nvPr/>
          </p:nvSpPr>
          <p:spPr>
            <a:xfrm>
              <a:off x="1913040" y="4345920"/>
              <a:ext cx="390600" cy="248400"/>
            </a:xfrm>
            <a:custGeom>
              <a:avLst/>
              <a:gdLst>
                <a:gd name="textAreaLeft" fmla="*/ 0 w 390600"/>
                <a:gd name="textAreaRight" fmla="*/ 390960 w 390600"/>
                <a:gd name="textAreaTop" fmla="*/ 0 h 248400"/>
                <a:gd name="textAreaBottom" fmla="*/ 248760 h 248400"/>
              </a:gdLst>
              <a:ahLst/>
              <a:cxnLst/>
              <a:rect l="textAreaLeft" t="textAreaTop" r="textAreaRight" b="textAreaBottom"/>
              <a:pathLst>
                <a:path w="23625" h="1431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5" name="Google Shape;1927;p36"/>
            <p:cNvSpPr/>
            <p:nvPr/>
          </p:nvSpPr>
          <p:spPr>
            <a:xfrm>
              <a:off x="1915920" y="4340160"/>
              <a:ext cx="383400" cy="259920"/>
            </a:xfrm>
            <a:custGeom>
              <a:avLst/>
              <a:gdLst>
                <a:gd name="textAreaLeft" fmla="*/ 0 w 383400"/>
                <a:gd name="textAreaRight" fmla="*/ 383760 w 383400"/>
                <a:gd name="textAreaTop" fmla="*/ 0 h 259920"/>
                <a:gd name="textAreaBottom" fmla="*/ 260280 h 259920"/>
              </a:gdLst>
              <a:ahLst/>
              <a:cxnLst/>
              <a:rect l="textAreaLeft" t="textAreaTop" r="textAreaRight" b="textAreaBottom"/>
              <a:pathLst>
                <a:path w="23198" h="14977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6" name="Google Shape;1928;p36"/>
            <p:cNvSpPr/>
            <p:nvPr/>
          </p:nvSpPr>
          <p:spPr>
            <a:xfrm>
              <a:off x="2120040" y="4376880"/>
              <a:ext cx="73080" cy="47880"/>
            </a:xfrm>
            <a:custGeom>
              <a:avLst/>
              <a:gdLst>
                <a:gd name="textAreaLeft" fmla="*/ 0 w 73080"/>
                <a:gd name="textAreaRight" fmla="*/ 73440 w 73080"/>
                <a:gd name="textAreaTop" fmla="*/ 0 h 47880"/>
                <a:gd name="textAreaBottom" fmla="*/ 48240 h 47880"/>
              </a:gdLst>
              <a:ahLst/>
              <a:cxnLst/>
              <a:rect l="textAreaLeft" t="textAreaTop" r="textAreaRight" b="textAreaBottom"/>
              <a:pathLst>
                <a:path w="4437" h="2769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7" name="Google Shape;1929;p36"/>
            <p:cNvSpPr/>
            <p:nvPr/>
          </p:nvSpPr>
          <p:spPr>
            <a:xfrm>
              <a:off x="2065320" y="4358520"/>
              <a:ext cx="56160" cy="432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43200"/>
                <a:gd name="textAreaBottom" fmla="*/ 43560 h 43200"/>
              </a:gdLst>
              <a:ahLst/>
              <a:cxnLst/>
              <a:rect l="textAreaLeft" t="textAreaTop" r="textAreaRight" b="textAreaBottom"/>
              <a:pathLst>
                <a:path w="3420" h="2504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8" name="Google Shape;1930;p36"/>
            <p:cNvSpPr/>
            <p:nvPr/>
          </p:nvSpPr>
          <p:spPr>
            <a:xfrm>
              <a:off x="1517760" y="3611520"/>
              <a:ext cx="1005120" cy="1428120"/>
            </a:xfrm>
            <a:custGeom>
              <a:avLst/>
              <a:gdLst>
                <a:gd name="textAreaLeft" fmla="*/ 0 w 1005120"/>
                <a:gd name="textAreaRight" fmla="*/ 1005480 w 1005120"/>
                <a:gd name="textAreaTop" fmla="*/ 0 h 1428120"/>
                <a:gd name="textAreaBottom" fmla="*/ 1428480 h 1428120"/>
              </a:gdLst>
              <a:ahLst/>
              <a:cxnLst/>
              <a:rect l="textAreaLeft" t="textAreaTop" r="textAreaRight" b="textAreaBottom"/>
              <a:pathLst>
                <a:path w="60761" h="82176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9" name="Google Shape;1931;p36"/>
            <p:cNvSpPr/>
            <p:nvPr/>
          </p:nvSpPr>
          <p:spPr>
            <a:xfrm>
              <a:off x="1530000" y="3647520"/>
              <a:ext cx="986400" cy="1392120"/>
            </a:xfrm>
            <a:custGeom>
              <a:avLst/>
              <a:gdLst>
                <a:gd name="textAreaLeft" fmla="*/ 0 w 986400"/>
                <a:gd name="textAreaRight" fmla="*/ 986760 w 986400"/>
                <a:gd name="textAreaTop" fmla="*/ 0 h 1392120"/>
                <a:gd name="textAreaBottom" fmla="*/ 1392480 h 1392120"/>
              </a:gdLst>
              <a:ahLst/>
              <a:cxnLst/>
              <a:rect l="textAreaLeft" t="textAreaTop" r="textAreaRight" b="textAreaBottom"/>
              <a:pathLst>
                <a:path w="59622" h="80093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rgbClr val="47779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0" name="Google Shape;1932;p36"/>
            <p:cNvSpPr/>
            <p:nvPr/>
          </p:nvSpPr>
          <p:spPr>
            <a:xfrm>
              <a:off x="1524600" y="3605400"/>
              <a:ext cx="994320" cy="1440360"/>
            </a:xfrm>
            <a:custGeom>
              <a:avLst/>
              <a:gdLst>
                <a:gd name="textAreaLeft" fmla="*/ 0 w 994320"/>
                <a:gd name="textAreaRight" fmla="*/ 994680 w 994320"/>
                <a:gd name="textAreaTop" fmla="*/ 0 h 1440360"/>
                <a:gd name="textAreaBottom" fmla="*/ 1440720 h 1440360"/>
              </a:gdLst>
              <a:ahLst/>
              <a:cxnLst/>
              <a:rect l="textAreaLeft" t="textAreaTop" r="textAreaRight" b="textAreaBottom"/>
              <a:pathLst>
                <a:path w="60110" h="82881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1" name="Google Shape;1933;p36"/>
            <p:cNvSpPr/>
            <p:nvPr/>
          </p:nvSpPr>
          <p:spPr>
            <a:xfrm>
              <a:off x="2356920" y="4566240"/>
              <a:ext cx="115560" cy="1620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62000"/>
                <a:gd name="textAreaBottom" fmla="*/ 162360 h 162000"/>
              </a:gdLst>
              <a:ahLst/>
              <a:cxnLst/>
              <a:rect l="textAreaLeft" t="textAreaTop" r="textAreaRight" b="textAreaBottom"/>
              <a:pathLst>
                <a:path w="7001" h="9329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000" bIns="81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2" name="Google Shape;1934;p36"/>
            <p:cNvSpPr/>
            <p:nvPr/>
          </p:nvSpPr>
          <p:spPr>
            <a:xfrm>
              <a:off x="485640" y="3294000"/>
              <a:ext cx="868320" cy="1842120"/>
            </a:xfrm>
            <a:custGeom>
              <a:avLst/>
              <a:gdLst>
                <a:gd name="textAreaLeft" fmla="*/ 0 w 868320"/>
                <a:gd name="textAreaRight" fmla="*/ 868680 w 868320"/>
                <a:gd name="textAreaTop" fmla="*/ 0 h 1842120"/>
                <a:gd name="textAreaBottom" fmla="*/ 1842480 h 1842120"/>
              </a:gdLst>
              <a:ahLst/>
              <a:cxnLst/>
              <a:rect l="textAreaLeft" t="textAreaTop" r="textAreaRight" b="textAreaBottom"/>
              <a:pathLst>
                <a:path w="52500" h="105991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3" name="Google Shape;1935;p36"/>
            <p:cNvSpPr/>
            <p:nvPr/>
          </p:nvSpPr>
          <p:spPr>
            <a:xfrm>
              <a:off x="479520" y="3288600"/>
              <a:ext cx="880560" cy="1854000"/>
            </a:xfrm>
            <a:custGeom>
              <a:avLst/>
              <a:gdLst>
                <a:gd name="textAreaLeft" fmla="*/ 0 w 880560"/>
                <a:gd name="textAreaRight" fmla="*/ 880920 w 880560"/>
                <a:gd name="textAreaTop" fmla="*/ 0 h 1854000"/>
                <a:gd name="textAreaBottom" fmla="*/ 1854360 h 1854000"/>
              </a:gdLst>
              <a:ahLst/>
              <a:cxnLst/>
              <a:rect l="textAreaLeft" t="textAreaTop" r="textAreaRight" b="textAreaBottom"/>
              <a:pathLst>
                <a:path w="53232" h="106668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4" name="Google Shape;1936;p36"/>
            <p:cNvSpPr/>
            <p:nvPr/>
          </p:nvSpPr>
          <p:spPr>
            <a:xfrm>
              <a:off x="154080" y="3270600"/>
              <a:ext cx="1149840" cy="1865880"/>
            </a:xfrm>
            <a:custGeom>
              <a:avLst/>
              <a:gdLst>
                <a:gd name="textAreaLeft" fmla="*/ 0 w 1149840"/>
                <a:gd name="textAreaRight" fmla="*/ 1150200 w 1149840"/>
                <a:gd name="textAreaTop" fmla="*/ 0 h 1865880"/>
                <a:gd name="textAreaBottom" fmla="*/ 1866240 h 1865880"/>
              </a:gdLst>
              <a:ahLst/>
              <a:cxnLst/>
              <a:rect l="textAreaLeft" t="textAreaTop" r="textAreaRight" b="textAreaBottom"/>
              <a:pathLst>
                <a:path w="69512" h="107351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5" name="Google Shape;1937;p36"/>
            <p:cNvSpPr/>
            <p:nvPr/>
          </p:nvSpPr>
          <p:spPr>
            <a:xfrm>
              <a:off x="150840" y="3264840"/>
              <a:ext cx="1158480" cy="1878120"/>
            </a:xfrm>
            <a:custGeom>
              <a:avLst/>
              <a:gdLst>
                <a:gd name="textAreaLeft" fmla="*/ 0 w 1158480"/>
                <a:gd name="textAreaRight" fmla="*/ 1158840 w 1158480"/>
                <a:gd name="textAreaTop" fmla="*/ 0 h 1878120"/>
                <a:gd name="textAreaBottom" fmla="*/ 1878480 h 1878120"/>
              </a:gdLst>
              <a:ahLst/>
              <a:cxnLst/>
              <a:rect l="textAreaLeft" t="textAreaTop" r="textAreaRight" b="textAreaBottom"/>
              <a:pathLst>
                <a:path w="70040" h="108052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6" name="Google Shape;1938;p36"/>
            <p:cNvSpPr/>
            <p:nvPr/>
          </p:nvSpPr>
          <p:spPr>
            <a:xfrm>
              <a:off x="519120" y="5136840"/>
              <a:ext cx="4047120" cy="360"/>
            </a:xfrm>
            <a:custGeom>
              <a:avLst/>
              <a:gdLst>
                <a:gd name="textAreaLeft" fmla="*/ 0 w 4047120"/>
                <a:gd name="textAreaRight" fmla="*/ 4047480 w 40471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244590" h="1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7" name="Google Shape;1939;p36"/>
            <p:cNvSpPr/>
            <p:nvPr/>
          </p:nvSpPr>
          <p:spPr>
            <a:xfrm>
              <a:off x="513000" y="5131080"/>
              <a:ext cx="4058280" cy="11520"/>
            </a:xfrm>
            <a:custGeom>
              <a:avLst/>
              <a:gdLst>
                <a:gd name="textAreaLeft" fmla="*/ 0 w 4058280"/>
                <a:gd name="textAreaRight" fmla="*/ 4058640 w 40582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45282" h="693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60" bIns="5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3647160" y="1942920"/>
            <a:ext cx="5021640" cy="106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AR" sz="2400" spc="-1" dirty="0">
                <a:solidFill>
                  <a:schemeClr val="dk2"/>
                </a:solidFill>
                <a:latin typeface="Fjalla One"/>
                <a:ea typeface="Fjalla One"/>
              </a:rPr>
              <a:t>Proyecto Final – Análisis Forense en Máquina </a:t>
            </a:r>
            <a:r>
              <a:rPr lang="es-AR" sz="2400" spc="-1" dirty="0" err="1">
                <a:solidFill>
                  <a:schemeClr val="dk2"/>
                </a:solidFill>
                <a:latin typeface="Fjalla One"/>
                <a:ea typeface="Fjalla One"/>
              </a:rPr>
              <a:t>Debian</a:t>
            </a:r>
            <a:endParaRPr lang="es-AR" sz="2400" spc="-1" dirty="0">
              <a:solidFill>
                <a:schemeClr val="dk2"/>
              </a:solidFill>
              <a:latin typeface="Fjalla One"/>
              <a:ea typeface="Fjalla One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 type="subTitle"/>
          </p:nvPr>
        </p:nvSpPr>
        <p:spPr>
          <a:xfrm>
            <a:off x="4497840" y="3645360"/>
            <a:ext cx="4269641" cy="132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AR" sz="1900" b="0" strike="noStrike" spc="-1" dirty="0" smtClean="0">
              <a:solidFill>
                <a:schemeClr val="accent1"/>
              </a:solidFill>
              <a:latin typeface="Barlow Semi Condensed Medium"/>
              <a:ea typeface="Barlow Semi Condensed Medium"/>
            </a:endParaRPr>
          </a:p>
          <a:p>
            <a:pPr algn="ctr"/>
            <a:r>
              <a:rPr lang="es-AR" sz="1900" b="0" strike="noStrike" spc="-1" dirty="0" smtClean="0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👤 Yorman Veloz </a:t>
            </a:r>
            <a:endParaRPr lang="es-AR" sz="1900" spc="-1" dirty="0">
              <a:solidFill>
                <a:schemeClr val="accent1"/>
              </a:solidFill>
              <a:latin typeface="Barlow Semi Condensed Medium"/>
              <a:ea typeface="Barlow Semi Condensed Medium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AR" sz="1900" b="0" strike="noStrike" spc="-1" dirty="0" smtClean="0">
              <a:solidFill>
                <a:schemeClr val="accent1"/>
              </a:solidFill>
              <a:latin typeface="Barlow Semi Condensed Medium"/>
              <a:ea typeface="Barlow Semi Condensed Medium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AR" sz="1900" b="0" strike="noStrike" spc="-1" dirty="0" smtClean="0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📅 13 de mayo de 2025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 smtClean="0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431044" y="216126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Correctivas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2"/>
          <p:cNvSpPr txBox="1">
            <a:spLocks/>
          </p:cNvSpPr>
          <p:nvPr/>
        </p:nvSpPr>
        <p:spPr>
          <a:xfrm>
            <a:off x="1040626" y="7874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</a:t>
            </a:r>
            <a:r>
              <a:rPr lang="es-AR" sz="1200" dirty="0"/>
              <a:t>Restricción de permisos y accesos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27" y="1044789"/>
            <a:ext cx="3717224" cy="10476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27" y="2165304"/>
            <a:ext cx="2555329" cy="8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431044" y="216126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Correctivas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 type="subTitle"/>
          </p:nvPr>
        </p:nvSpPr>
        <p:spPr>
          <a:xfrm>
            <a:off x="1215286" y="7874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/>
              <a:t>- Instalación de auditd y reconfiguración de logs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PlaceHolder 2"/>
          <p:cNvSpPr txBox="1">
            <a:spLocks/>
          </p:cNvSpPr>
          <p:nvPr/>
        </p:nvSpPr>
        <p:spPr>
          <a:xfrm>
            <a:off x="1215285" y="25756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Escaneos de Vulnerabilidades con Nessus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718" r="19048" b="45769"/>
          <a:stretch/>
        </p:blipFill>
        <p:spPr>
          <a:xfrm>
            <a:off x="1295355" y="1209479"/>
            <a:ext cx="4889688" cy="1307394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3"/>
          <a:srcRect b="36604"/>
          <a:stretch/>
        </p:blipFill>
        <p:spPr>
          <a:xfrm>
            <a:off x="1100146" y="3000358"/>
            <a:ext cx="6564373" cy="13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PlaceHolder 1"/>
          <p:cNvSpPr>
            <a:spLocks noGrp="1"/>
          </p:cNvSpPr>
          <p:nvPr>
            <p:ph type="title"/>
          </p:nvPr>
        </p:nvSpPr>
        <p:spPr>
          <a:xfrm>
            <a:off x="1667350" y="1007235"/>
            <a:ext cx="5884156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Proximos pasos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5" name="PlaceHolder 2"/>
          <p:cNvSpPr>
            <a:spLocks noGrp="1"/>
          </p:cNvSpPr>
          <p:nvPr>
            <p:ph type="subTitle"/>
          </p:nvPr>
        </p:nvSpPr>
        <p:spPr>
          <a:xfrm>
            <a:off x="1273995" y="1937595"/>
            <a:ext cx="652409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2576"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Aplicada todas las medidas contencion y aplicadas las medidas de correcion para mitigar el incidente, el proximos paso es elevar el incidente al nivel 3 del centro de operaciones de seguridad (SOC) para la realizacion del pentesting para comprobar que todas las medidas de mitigacion aplicadas son efectivas y que el servidor se encuentre libre de vulneravilidades que puedan ser explotadas.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PlaceHolder 1"/>
          <p:cNvSpPr>
            <a:spLocks noGrp="1"/>
          </p:cNvSpPr>
          <p:nvPr>
            <p:ph type="title"/>
          </p:nvPr>
        </p:nvSpPr>
        <p:spPr>
          <a:xfrm>
            <a:off x="2045290" y="744875"/>
            <a:ext cx="3903447" cy="51884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Lecciones Aprendidas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7" name="PlaceHolder 2"/>
          <p:cNvSpPr>
            <a:spLocks noGrp="1"/>
          </p:cNvSpPr>
          <p:nvPr>
            <p:ph/>
          </p:nvPr>
        </p:nvSpPr>
        <p:spPr>
          <a:xfrm>
            <a:off x="647271" y="1263720"/>
            <a:ext cx="7551505" cy="32581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Se debe garantizar el cumplimientos de las politicas internas y regulatorias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Antes y durante la puesta en ambientes de produccion del algun servicios tecnologico, al mismo se le deben realizar pruebas de seguridad continuas.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spc="-1" dirty="0" smtClean="0">
                <a:solidFill>
                  <a:srgbClr val="000000"/>
                </a:solidFill>
                <a:latin typeface="Arial"/>
              </a:rPr>
              <a:t>El monitoreo de los activos debe ser obligatorio y mas aun para servicios criticos.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Evitar usar configuraciones por defectos.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spc="-1" dirty="0" smtClean="0">
                <a:solidFill>
                  <a:srgbClr val="000000"/>
                </a:solidFill>
                <a:latin typeface="Arial"/>
              </a:rPr>
              <a:t>El trancito y almacenamiento de los datos debe hacerse atravez de canales seguros usando mecanismos de cifrado.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-  Las cuentas privilegiadas deben tener tratamiento especial en el regsuardo y monitoreo.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8" name="Google Shape;2238;p41"/>
          <p:cNvGrpSpPr/>
          <p:nvPr/>
        </p:nvGrpSpPr>
        <p:grpSpPr>
          <a:xfrm>
            <a:off x="410760" y="789120"/>
            <a:ext cx="3565080" cy="3565080"/>
            <a:chOff x="410760" y="789120"/>
            <a:chExt cx="3565080" cy="3565080"/>
          </a:xfrm>
        </p:grpSpPr>
        <p:sp>
          <p:nvSpPr>
            <p:cNvPr id="1929" name="Google Shape;2239;p41"/>
            <p:cNvSpPr/>
            <p:nvPr/>
          </p:nvSpPr>
          <p:spPr>
            <a:xfrm>
              <a:off x="410760" y="789120"/>
              <a:ext cx="3565080" cy="3565080"/>
            </a:xfrm>
            <a:prstGeom prst="ellipse">
              <a:avLst/>
            </a:prstGeom>
            <a:solidFill>
              <a:srgbClr val="77C6FC"/>
            </a:solidFill>
            <a:ln w="9525">
              <a:solidFill>
                <a:srgbClr val="4949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0" name="Google Shape;2240;p41"/>
            <p:cNvSpPr/>
            <p:nvPr/>
          </p:nvSpPr>
          <p:spPr>
            <a:xfrm>
              <a:off x="572760" y="951120"/>
              <a:ext cx="3241440" cy="324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31" name="Google Shape;2241;p41"/>
          <p:cNvSpPr/>
          <p:nvPr/>
        </p:nvSpPr>
        <p:spPr>
          <a:xfrm>
            <a:off x="725400" y="1103760"/>
            <a:ext cx="2935440" cy="29354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32" name="PlaceHolder 1"/>
          <p:cNvSpPr>
            <a:spLocks noGrp="1"/>
          </p:cNvSpPr>
          <p:nvPr>
            <p:ph type="title"/>
          </p:nvPr>
        </p:nvSpPr>
        <p:spPr>
          <a:xfrm>
            <a:off x="4172040" y="1371600"/>
            <a:ext cx="3876480" cy="7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Conclusiones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3" name="PlaceHolder 2"/>
          <p:cNvSpPr>
            <a:spLocks noGrp="1"/>
          </p:cNvSpPr>
          <p:nvPr>
            <p:ph/>
          </p:nvPr>
        </p:nvSpPr>
        <p:spPr>
          <a:xfrm>
            <a:off x="4501096" y="2269307"/>
            <a:ext cx="4081680" cy="96705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Es vital adoptar un enfoque proactivo frente a la </a:t>
            </a:r>
            <a:r>
              <a:rPr lang="en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seguridad.Poner en practica las recomendaciones señaladas </a:t>
            </a:r>
            <a:r>
              <a:rPr lang="en" sz="1200" b="0" strike="noStrike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ayudará a prevenir incidentes similares en el futuro.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PlaceHolder 1"/>
          <p:cNvSpPr>
            <a:spLocks noGrp="1"/>
          </p:cNvSpPr>
          <p:nvPr>
            <p:ph type="title" idx="4294967295"/>
          </p:nvPr>
        </p:nvSpPr>
        <p:spPr>
          <a:xfrm>
            <a:off x="1232898" y="1304818"/>
            <a:ext cx="4818580" cy="7602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 smtClean="0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Gracias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3" name="PlaceHolder 2"/>
          <p:cNvSpPr>
            <a:spLocks noGrp="1"/>
          </p:cNvSpPr>
          <p:nvPr>
            <p:ph idx="4294967295"/>
          </p:nvPr>
        </p:nvSpPr>
        <p:spPr>
          <a:xfrm>
            <a:off x="2610367" y="2269307"/>
            <a:ext cx="3441111" cy="77184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Tienen alguna pregunta ?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7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2855814" y="275684"/>
            <a:ext cx="2393576" cy="7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spc="-1" dirty="0">
                <a:solidFill>
                  <a:schemeClr val="dk2"/>
                </a:solidFill>
                <a:latin typeface="Fjalla One"/>
                <a:ea typeface="Fjalla One"/>
              </a:rPr>
              <a:t>Resumen</a:t>
            </a:r>
            <a:endParaRPr lang="fr-FR" sz="4200" spc="-1" dirty="0">
              <a:solidFill>
                <a:schemeClr val="dk2"/>
              </a:solidFill>
              <a:latin typeface="Fjalla One"/>
              <a:ea typeface="Fjalla One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/>
          </p:nvPr>
        </p:nvSpPr>
        <p:spPr>
          <a:xfrm>
            <a:off x="487821" y="1018364"/>
            <a:ext cx="7447886" cy="37067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200" dirty="0" smtClean="0"/>
              <a:t>Durante las tareas de auditoría realizadas por el equipo de nivel 1 del centro de operaciones de seguridad ( SOC) , se detectó actividad sospechosa en el servidor ubicado en la DMZ (IP: </a:t>
            </a:r>
            <a:r>
              <a:rPr lang="es-AR" sz="1200" dirty="0" smtClean="0"/>
              <a:t>10.0.1.11 </a:t>
            </a:r>
            <a:r>
              <a:rPr lang="es-AR" sz="1200" dirty="0" smtClean="0"/>
              <a:t>– Webserver). Ante esta situación, se procedió a registrar el incidente de seguridad para que el equipo de  nivel </a:t>
            </a:r>
            <a:r>
              <a:rPr lang="es-AR" sz="1200" dirty="0"/>
              <a:t>2 </a:t>
            </a:r>
            <a:r>
              <a:rPr lang="es-AR" sz="1200" dirty="0" smtClean="0"/>
              <a:t>profundicen </a:t>
            </a:r>
            <a:r>
              <a:rPr lang="es-AR" sz="1200" dirty="0"/>
              <a:t>en la investigación de </a:t>
            </a:r>
            <a:r>
              <a:rPr lang="es-AR" sz="1200" dirty="0" smtClean="0"/>
              <a:t>las actividades reportadas  </a:t>
            </a:r>
            <a:r>
              <a:rPr lang="es-AR" sz="1200" dirty="0"/>
              <a:t>y </a:t>
            </a:r>
            <a:r>
              <a:rPr lang="es-AR" sz="1200" dirty="0" smtClean="0"/>
              <a:t>coordinen </a:t>
            </a:r>
            <a:r>
              <a:rPr lang="es-AR" sz="1200" dirty="0"/>
              <a:t>la respuesta para contener el </a:t>
            </a:r>
            <a:r>
              <a:rPr lang="es-AR" sz="1200" dirty="0" smtClean="0"/>
              <a:t>ataque de ser confirmado.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AR" sz="1200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200" dirty="0" smtClean="0"/>
              <a:t>Tras activar la alerta correspondiente, se llevó a cabo un análisis forense del sistema reportado donde se vio comprometida la confidencialidad y  la integridad del mismo. Se confirmo un acceso remoto no autorizado a través del servicio SSH, utilizando la cuenta root. El atacante obtuvo acceso privilegiado desde la dirección IP 192.168.0.134, y aprovechó el entorno expuesto para interactuar con servicios como Apache2, FTP y MariaDB, todos activos al momento del análisis.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AR" sz="1200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200" dirty="0" smtClean="0"/>
              <a:t>Como respuesta, se aplicaron medidas de contención, corrección y fortalecimiento de la seguridad, la mitigación de vulnerabilidades mediante la aplicación de parches, de deshabilitaron los  servicios vulnerables, se bloquearon entradas inseguras, se corrigieron configuraciones críticas y por últimos se escala al nivel 3 del centro de operaciones de seguridad para realización de un pentesting.</a:t>
            </a:r>
            <a:endParaRPr lang="fr-FR" sz="1200" strike="noStrike" spc="-1" dirty="0">
              <a:solidFill>
                <a:schemeClr val="dk2"/>
              </a:solidFill>
              <a:latin typeface="Barlow Semi Condensed"/>
              <a:ea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1084730" y="337207"/>
            <a:ext cx="6642847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AR" sz="47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 </a:t>
            </a:r>
            <a:r>
              <a:rPr lang="es-AR" sz="40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Identificación del Incidente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 txBox="1">
            <a:spLocks/>
          </p:cNvSpPr>
          <p:nvPr/>
        </p:nvSpPr>
        <p:spPr>
          <a:xfrm>
            <a:off x="1084730" y="1044554"/>
            <a:ext cx="6712779" cy="263097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AR" sz="1200" b="1" dirty="0" smtClean="0"/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sz="1200" b="1" dirty="0" smtClean="0"/>
              <a:t>Fecha del incidente:</a:t>
            </a:r>
            <a:r>
              <a:rPr lang="es-AR" sz="1200" dirty="0" smtClean="0"/>
              <a:t> 08/10/2025 -17:40 hs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1200" b="1" dirty="0" smtClean="0"/>
              <a:t>Detectado: </a:t>
            </a:r>
            <a:r>
              <a:rPr lang="es-MX" sz="1200" dirty="0" smtClean="0"/>
              <a:t>2/05/2025 durante el proceso de auditoria.</a:t>
            </a:r>
            <a:endParaRPr lang="es-AR" sz="1200" b="1" dirty="0" smtClean="0"/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sz="1200" b="1" dirty="0" smtClean="0"/>
              <a:t>Servicios comprometidos: 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/>
              <a:t>SSH (con privilegio root habilitado) 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MX" sz="1200" dirty="0" smtClean="0"/>
              <a:t>Compromiso de la cuenta root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 smtClean="0"/>
              <a:t>Manipulación de la Configuración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 smtClean="0"/>
              <a:t>Apache HTTP (puerto 80)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 smtClean="0"/>
              <a:t>FTP (vsftpd, puerto 21) 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 smtClean="0"/>
              <a:t>MariaDB (puerto 3306)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1200" b="1" dirty="0" smtClean="0"/>
              <a:t>IP Atacante: </a:t>
            </a:r>
            <a:r>
              <a:rPr lang="es-MX" sz="1200" dirty="0" smtClean="0"/>
              <a:t>192.168.0.134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 smtClean="0"/>
              <a:t>IP servidor: </a:t>
            </a:r>
            <a:r>
              <a:rPr lang="pt-BR" sz="1200" dirty="0" smtClean="0"/>
              <a:t>10.0.1.12 (DMZ – Webserver)</a:t>
            </a:r>
            <a:endParaRPr lang="es-AR" sz="1200" dirty="0" smtClean="0"/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200" b="1" dirty="0" smtClean="0"/>
              <a:t>Impacto:</a:t>
            </a:r>
            <a:r>
              <a:rPr lang="es-AR" sz="1200" dirty="0" smtClean="0"/>
              <a:t> Compromiso total del sistema, exposición de servicios críticos y posible persistencia maliciosa.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es-AR" sz="1200" dirty="0" smtClean="0"/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es-AR" sz="1200" dirty="0" smtClean="0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-369" t="1184" r="6983" b="43567"/>
          <a:stretch/>
        </p:blipFill>
        <p:spPr>
          <a:xfrm>
            <a:off x="3493213" y="3512323"/>
            <a:ext cx="4489807" cy="1439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PlaceHolder 1"/>
          <p:cNvSpPr>
            <a:spLocks noGrp="1"/>
          </p:cNvSpPr>
          <p:nvPr>
            <p:ph type="title"/>
          </p:nvPr>
        </p:nvSpPr>
        <p:spPr>
          <a:xfrm>
            <a:off x="586159" y="502024"/>
            <a:ext cx="3876480" cy="7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Análisis Técnico 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4" name="PlaceHolder 2"/>
          <p:cNvSpPr>
            <a:spLocks noGrp="1"/>
          </p:cNvSpPr>
          <p:nvPr>
            <p:ph/>
          </p:nvPr>
        </p:nvSpPr>
        <p:spPr>
          <a:xfrm>
            <a:off x="586159" y="1423602"/>
            <a:ext cx="3250735" cy="289738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Acceso root habilitador por ssh 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/var/www/html se encontraron múltiples archivo  con permisos -rwxrwxrwx (777)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no se encontraron servicios de auditoría como auditd o rsyslog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Servicio web sin cifrado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Servicio FTP por puerto inseguro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s-AR" sz="1200" b="0" strike="noStrike" spc="-1" dirty="0" smtClean="0">
              <a:solidFill>
                <a:schemeClr val="dk2"/>
              </a:solidFill>
              <a:latin typeface="Barlow Semi Condensed"/>
              <a:ea typeface="Barlow Semi Condensed"/>
            </a:endParaRP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" sz="1200" b="0" strike="noStrike" spc="-1" dirty="0" smtClean="0">
              <a:solidFill>
                <a:schemeClr val="dk2"/>
              </a:solidFill>
              <a:latin typeface="Barlow Semi Condensed"/>
              <a:ea typeface="Barlow Semi Condensed"/>
            </a:endParaRP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62639" y="769488"/>
            <a:ext cx="3220797" cy="1941483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3836894" y="2841372"/>
            <a:ext cx="3814445" cy="115697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 rotWithShape="1">
          <a:blip r:embed="rId4"/>
          <a:srcRect b="58651"/>
          <a:stretch/>
        </p:blipFill>
        <p:spPr>
          <a:xfrm>
            <a:off x="2217596" y="3998342"/>
            <a:ext cx="4490085" cy="769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PlaceHolder 1"/>
          <p:cNvSpPr>
            <a:spLocks noGrp="1"/>
          </p:cNvSpPr>
          <p:nvPr>
            <p:ph type="title"/>
          </p:nvPr>
        </p:nvSpPr>
        <p:spPr>
          <a:xfrm>
            <a:off x="1322283" y="644769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Causa Raiz y Clasificación 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0" name="PlaceHolder 2"/>
          <p:cNvSpPr>
            <a:spLocks noGrp="1"/>
          </p:cNvSpPr>
          <p:nvPr>
            <p:ph type="subTitle"/>
          </p:nvPr>
        </p:nvSpPr>
        <p:spPr>
          <a:xfrm>
            <a:off x="1232432" y="1387011"/>
            <a:ext cx="6109162" cy="31336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b="1" spc="-1" dirty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Causa raíz: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Configuraciones por </a:t>
            </a: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defecto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Servicios en uso sin la debida securizacion.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Falta de log de seguridad.</a:t>
            </a:r>
            <a:endParaRPr lang="es-AR" sz="1200" spc="-1" dirty="0" smtClean="0">
              <a:solidFill>
                <a:schemeClr val="dk2"/>
              </a:solidFill>
              <a:latin typeface="Barlow Semi Condensed"/>
              <a:ea typeface="Barlow Semi Condensed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Falta </a:t>
            </a:r>
            <a:r>
              <a:rPr lang="es-AR" sz="1200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de monitoreo de cuentas privilegias </a:t>
            </a: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Inventarios de activos desactualizados y clasificados</a:t>
            </a:r>
            <a:endParaRPr lang="es-AR" sz="1200" spc="-1" dirty="0">
              <a:solidFill>
                <a:schemeClr val="dk2"/>
              </a:solidFill>
              <a:latin typeface="Barlow Semi Condensed"/>
              <a:ea typeface="Barlow Semi Condensed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desarrollo seguro de software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monitoreo de seguridad 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gestión de parches.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cifrado.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contraseñas 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cuentas privilegiadas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b="1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Clasificación </a:t>
            </a:r>
            <a:r>
              <a:rPr lang="es-AR" sz="1200" b="1" spc="-1" dirty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del incidente</a:t>
            </a:r>
            <a:r>
              <a:rPr lang="es-AR" sz="1200" b="1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AR" sz="1200" spc="-1" dirty="0" smtClean="0">
              <a:solidFill>
                <a:schemeClr val="dk2"/>
              </a:solidFill>
              <a:latin typeface="Barlow Semi Condensed"/>
              <a:ea typeface="Barlow Semi Condensed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regulatorio</a:t>
            </a:r>
            <a:endParaRPr lang="es-AR" sz="1200" spc="-1" dirty="0" smtClean="0">
              <a:solidFill>
                <a:schemeClr val="dk2"/>
              </a:solidFill>
              <a:latin typeface="Barlow Semi Condensed"/>
              <a:ea typeface="Barlow Semi Condensed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Acceso </a:t>
            </a:r>
            <a:r>
              <a:rPr lang="es-AR" sz="1200" spc="-1" dirty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no </a:t>
            </a: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autorizado.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Compromiso </a:t>
            </a:r>
            <a:r>
              <a:rPr lang="es-AR" sz="1200" spc="-1" dirty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de </a:t>
            </a: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cuenta privilegiada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PlaceHolder 1"/>
          <p:cNvSpPr>
            <a:spLocks noGrp="1"/>
          </p:cNvSpPr>
          <p:nvPr>
            <p:ph type="title"/>
          </p:nvPr>
        </p:nvSpPr>
        <p:spPr>
          <a:xfrm>
            <a:off x="1502964" y="349689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de Contención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86" name="PlaceHolder 2"/>
          <p:cNvSpPr>
            <a:spLocks noGrp="1"/>
          </p:cNvSpPr>
          <p:nvPr>
            <p:ph type="subTitle"/>
          </p:nvPr>
        </p:nvSpPr>
        <p:spPr>
          <a:xfrm>
            <a:off x="1089062" y="921009"/>
            <a:ext cx="3924728" cy="36326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dirty="0" smtClean="0"/>
              <a:t>Snapshot </a:t>
            </a:r>
            <a:r>
              <a:rPr lang="es-AR" sz="1200" dirty="0"/>
              <a:t>para análisis posterior</a:t>
            </a:r>
            <a:r>
              <a:rPr lang="es-AR" sz="1200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s-AR" sz="1200" dirty="0" smtClean="0">
              <a:latin typeface="+mn-lt"/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809947" y="2696725"/>
            <a:ext cx="3924728" cy="3546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dirty="0" smtClean="0">
                <a:latin typeface="+mn-lt"/>
                <a:ea typeface="+mn-ea"/>
                <a:cs typeface="+mn-cs"/>
              </a:rPr>
              <a:t>Desactivación de servicios inseguros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32" y="1284270"/>
            <a:ext cx="4461638" cy="1315092"/>
          </a:xfrm>
          <a:prstGeom prst="rect">
            <a:avLst/>
          </a:prstGeom>
          <a:noFill/>
        </p:spPr>
      </p:pic>
      <p:pic>
        <p:nvPicPr>
          <p:cNvPr id="6" name="Imagen 5"/>
          <p:cNvPicPr/>
          <p:nvPr/>
        </p:nvPicPr>
        <p:blipFill rotWithShape="1">
          <a:blip r:embed="rId3"/>
          <a:srcRect r="22959" b="43794"/>
          <a:stretch/>
        </p:blipFill>
        <p:spPr>
          <a:xfrm>
            <a:off x="809947" y="2962623"/>
            <a:ext cx="3453828" cy="97115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4"/>
          <a:srcRect r="11975" b="52357"/>
          <a:stretch/>
        </p:blipFill>
        <p:spPr>
          <a:xfrm>
            <a:off x="2402442" y="4011817"/>
            <a:ext cx="3453828" cy="1103342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5"/>
          <a:srcRect l="227" t="-1223" r="20956" b="33067"/>
          <a:stretch/>
        </p:blipFill>
        <p:spPr>
          <a:xfrm>
            <a:off x="4576428" y="2957086"/>
            <a:ext cx="3570980" cy="11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PlaceHolder 1"/>
          <p:cNvSpPr>
            <a:spLocks noGrp="1"/>
          </p:cNvSpPr>
          <p:nvPr>
            <p:ph type="title"/>
          </p:nvPr>
        </p:nvSpPr>
        <p:spPr>
          <a:xfrm>
            <a:off x="1502964" y="349689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de Contención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86" name="PlaceHolder 2"/>
          <p:cNvSpPr>
            <a:spLocks noGrp="1"/>
          </p:cNvSpPr>
          <p:nvPr>
            <p:ph type="subTitle"/>
          </p:nvPr>
        </p:nvSpPr>
        <p:spPr>
          <a:xfrm>
            <a:off x="1089062" y="921009"/>
            <a:ext cx="3924728" cy="3118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2576" lnSpcReduction="20000"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dirty="0" smtClean="0">
                <a:latin typeface="+mn-lt"/>
                <a:ea typeface="+mn-ea"/>
                <a:cs typeface="+mn-cs"/>
              </a:rPr>
              <a:t>Cambio de password del usuario root</a:t>
            </a:r>
            <a:endParaRPr lang="es-AR" sz="1200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AR" sz="1200" dirty="0" smtClean="0">
              <a:latin typeface="+mn-lt"/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933237" y="2771587"/>
            <a:ext cx="3924728" cy="36080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dirty="0" smtClean="0">
                <a:latin typeface="+mn-lt"/>
                <a:ea typeface="+mn-ea"/>
                <a:cs typeface="+mn-cs"/>
              </a:rPr>
              <a:t>Bloqueo de acceso remoto root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s-AR" sz="1200" dirty="0" smtClean="0">
              <a:latin typeface="+mn-lt"/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6414" y="1242891"/>
            <a:ext cx="4778367" cy="1518704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38660" y="3083477"/>
            <a:ext cx="3616944" cy="18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431044" y="216126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Correctivas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 type="subTitle"/>
          </p:nvPr>
        </p:nvSpPr>
        <p:spPr>
          <a:xfrm>
            <a:off x="1215286" y="7874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Hardening </a:t>
            </a:r>
            <a:r>
              <a:rPr lang="es-AR" sz="1200" dirty="0"/>
              <a:t>del sistema operativo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19" name="Imagen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764" y="1213643"/>
            <a:ext cx="4332605" cy="960755"/>
          </a:xfrm>
          <a:prstGeom prst="rect">
            <a:avLst/>
          </a:prstGeom>
        </p:spPr>
      </p:pic>
      <p:pic>
        <p:nvPicPr>
          <p:cNvPr id="21" name="Imagen 20"/>
          <p:cNvPicPr/>
          <p:nvPr/>
        </p:nvPicPr>
        <p:blipFill rotWithShape="1">
          <a:blip r:embed="rId3"/>
          <a:srcRect t="9353" b="4064"/>
          <a:stretch/>
        </p:blipFill>
        <p:spPr>
          <a:xfrm>
            <a:off x="1583764" y="2237335"/>
            <a:ext cx="4517390" cy="1510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431044" y="216126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Correctivas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 type="subTitle"/>
          </p:nvPr>
        </p:nvSpPr>
        <p:spPr>
          <a:xfrm>
            <a:off x="1215286" y="7874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</a:t>
            </a:r>
            <a:r>
              <a:rPr lang="es-AR" sz="1200" dirty="0"/>
              <a:t>Implementación de Wazuh (SIEM).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PlaceHolder 2"/>
          <p:cNvSpPr txBox="1">
            <a:spLocks/>
          </p:cNvSpPr>
          <p:nvPr/>
        </p:nvSpPr>
        <p:spPr>
          <a:xfrm>
            <a:off x="1215285" y="2686452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</a:t>
            </a:r>
            <a:r>
              <a:rPr lang="es-AR" sz="1200" dirty="0"/>
              <a:t>Restricción de permisos y accesos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15286" y="1150705"/>
            <a:ext cx="4733451" cy="143838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4064627" y="2794571"/>
            <a:ext cx="3620442" cy="22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721</Words>
  <Application>Microsoft Office PowerPoint</Application>
  <PresentationFormat>Presentación en pantalla (16:9)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32</vt:i4>
      </vt:variant>
      <vt:variant>
        <vt:lpstr>Títulos de diapositiva</vt:lpstr>
      </vt:variant>
      <vt:variant>
        <vt:i4>15</vt:i4>
      </vt:variant>
    </vt:vector>
  </HeadingPairs>
  <TitlesOfParts>
    <vt:vector size="54" baseType="lpstr">
      <vt:lpstr>Arial</vt:lpstr>
      <vt:lpstr>Barlow Semi Condensed</vt:lpstr>
      <vt:lpstr>Barlow Semi Condensed Medium</vt:lpstr>
      <vt:lpstr>Fjalla One</vt:lpstr>
      <vt:lpstr>OpenSymbol</vt:lpstr>
      <vt:lpstr>Symbol</vt:lpstr>
      <vt:lpstr>Wingdings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Slidesgo Final Pages</vt:lpstr>
      <vt:lpstr>Proyecto Final – Análisis Forense en Máquina Debian</vt:lpstr>
      <vt:lpstr>Resumen</vt:lpstr>
      <vt:lpstr> Identificación del Incidente</vt:lpstr>
      <vt:lpstr>Análisis Técnico </vt:lpstr>
      <vt:lpstr>Causa Raiz y Clasificación </vt:lpstr>
      <vt:lpstr>Acciones de Contención</vt:lpstr>
      <vt:lpstr>Acciones de Contención</vt:lpstr>
      <vt:lpstr>Acciones Correctivas</vt:lpstr>
      <vt:lpstr>Acciones Correctivas</vt:lpstr>
      <vt:lpstr>Acciones Correctivas</vt:lpstr>
      <vt:lpstr>Acciones Correctivas</vt:lpstr>
      <vt:lpstr>Proximos pasos</vt:lpstr>
      <vt:lpstr>Lecciones Aprendidas</vt:lpstr>
      <vt:lpstr>Conclusiones</vt:lpstr>
      <vt:lpstr>Gracias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Incidente</dc:title>
  <cp:lastModifiedBy>Bl4ck Lothbrot</cp:lastModifiedBy>
  <cp:revision>26</cp:revision>
  <dcterms:modified xsi:type="dcterms:W3CDTF">2025-05-13T22:18:53Z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2025-05-13T01:22:16Z</dcterms:created>
  <dc:creator>Unknown Creator</dc:creator>
  <dc:description/>
  <dc:language>en-US</dc:language>
  <cp:lastModifiedBy>Unknown Creator</cp:lastModifiedBy>
  <dcterms:modified xsi:type="dcterms:W3CDTF">2025-05-13T01:22:16Z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