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65"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6/5/2024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6/5/2024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6/5/2024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6/5/2024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3AC8-1367-BA19-5FA6-8D8EEC54FA29}"/>
              </a:ext>
            </a:extLst>
          </p:cNvPr>
          <p:cNvSpPr>
            <a:spLocks noGrp="1"/>
          </p:cNvSpPr>
          <p:nvPr>
            <p:ph type="ctrTitle"/>
          </p:nvPr>
        </p:nvSpPr>
        <p:spPr>
          <a:xfrm>
            <a:off x="1371600" y="1117605"/>
            <a:ext cx="9448800" cy="1049523"/>
          </a:xfrm>
        </p:spPr>
        <p:txBody>
          <a:bodyPr/>
          <a:lstStyle/>
          <a:p>
            <a:r>
              <a:rPr lang="en-US" dirty="0"/>
              <a:t>Capstone Build</a:t>
            </a:r>
          </a:p>
        </p:txBody>
      </p:sp>
      <p:sp>
        <p:nvSpPr>
          <p:cNvPr id="3" name="Subtitle 2">
            <a:extLst>
              <a:ext uri="{FF2B5EF4-FFF2-40B4-BE49-F238E27FC236}">
                <a16:creationId xmlns:a16="http://schemas.microsoft.com/office/drawing/2014/main" id="{AE5057EC-670A-B261-5ABA-20789F7B7E65}"/>
              </a:ext>
            </a:extLst>
          </p:cNvPr>
          <p:cNvSpPr>
            <a:spLocks noGrp="1"/>
          </p:cNvSpPr>
          <p:nvPr>
            <p:ph type="subTitle" idx="1"/>
          </p:nvPr>
        </p:nvSpPr>
        <p:spPr>
          <a:xfrm>
            <a:off x="1435608" y="2269745"/>
            <a:ext cx="6501384" cy="685800"/>
          </a:xfrm>
        </p:spPr>
        <p:txBody>
          <a:bodyPr/>
          <a:lstStyle/>
          <a:p>
            <a:r>
              <a:rPr lang="en-US" dirty="0"/>
              <a:t>Sports Fantasy Application using Machine Learning</a:t>
            </a:r>
          </a:p>
        </p:txBody>
      </p:sp>
      <p:sp>
        <p:nvSpPr>
          <p:cNvPr id="4" name="TextBox 3">
            <a:extLst>
              <a:ext uri="{FF2B5EF4-FFF2-40B4-BE49-F238E27FC236}">
                <a16:creationId xmlns:a16="http://schemas.microsoft.com/office/drawing/2014/main" id="{E2451B52-900C-EBBD-A7F3-C25BB4C7DD72}"/>
              </a:ext>
            </a:extLst>
          </p:cNvPr>
          <p:cNvSpPr txBox="1"/>
          <p:nvPr/>
        </p:nvSpPr>
        <p:spPr>
          <a:xfrm>
            <a:off x="6940296" y="3058162"/>
            <a:ext cx="4831772" cy="1477328"/>
          </a:xfrm>
          <a:prstGeom prst="rect">
            <a:avLst/>
          </a:prstGeom>
          <a:noFill/>
        </p:spPr>
        <p:txBody>
          <a:bodyPr wrap="none" rtlCol="0">
            <a:spAutoFit/>
          </a:bodyPr>
          <a:lstStyle/>
          <a:p>
            <a:r>
              <a:rPr lang="en-US" dirty="0"/>
              <a:t>Submitted by,</a:t>
            </a:r>
          </a:p>
          <a:p>
            <a:r>
              <a:rPr lang="en-US" dirty="0"/>
              <a:t>			Goutham Ganesh Shanbhag</a:t>
            </a:r>
          </a:p>
          <a:p>
            <a:r>
              <a:rPr lang="en-US" dirty="0"/>
              <a:t>			Joginder </a:t>
            </a:r>
            <a:r>
              <a:rPr lang="en-US" dirty="0" err="1"/>
              <a:t>Prathap</a:t>
            </a:r>
            <a:r>
              <a:rPr lang="en-US" dirty="0"/>
              <a:t> Singh N</a:t>
            </a:r>
          </a:p>
          <a:p>
            <a:r>
              <a:rPr lang="en-US" dirty="0"/>
              <a:t>			Jomi Thomas</a:t>
            </a:r>
          </a:p>
          <a:p>
            <a:r>
              <a:rPr lang="en-US" dirty="0"/>
              <a:t>			K Harsh Mohan </a:t>
            </a:r>
          </a:p>
        </p:txBody>
      </p:sp>
    </p:spTree>
    <p:extLst>
      <p:ext uri="{BB962C8B-B14F-4D97-AF65-F5344CB8AC3E}">
        <p14:creationId xmlns:p14="http://schemas.microsoft.com/office/powerpoint/2010/main" val="176958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AFD2-3ECB-13BF-85AD-F55C8732011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911E8D3-D43A-7524-F929-87AA9A65CDD7}"/>
              </a:ext>
            </a:extLst>
          </p:cNvPr>
          <p:cNvSpPr>
            <a:spLocks noGrp="1"/>
          </p:cNvSpPr>
          <p:nvPr>
            <p:ph idx="1"/>
          </p:nvPr>
        </p:nvSpPr>
        <p:spPr/>
        <p:txBody>
          <a:bodyPr/>
          <a:lstStyle/>
          <a:p>
            <a:r>
              <a:rPr lang="en-US" dirty="0"/>
              <a:t>Creating Recommendation model for fantasy application</a:t>
            </a:r>
          </a:p>
        </p:txBody>
      </p:sp>
    </p:spTree>
    <p:extLst>
      <p:ext uri="{BB962C8B-B14F-4D97-AF65-F5344CB8AC3E}">
        <p14:creationId xmlns:p14="http://schemas.microsoft.com/office/powerpoint/2010/main" val="239564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3C98-5E83-0630-1823-6581F672443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F39EF60-3E5B-24C4-F021-352898B8AA5B}"/>
              </a:ext>
            </a:extLst>
          </p:cNvPr>
          <p:cNvSpPr>
            <a:spLocks noGrp="1"/>
          </p:cNvSpPr>
          <p:nvPr>
            <p:ph idx="1"/>
          </p:nvPr>
        </p:nvSpPr>
        <p:spPr/>
        <p:txBody>
          <a:bodyPr/>
          <a:lstStyle/>
          <a:p>
            <a:pPr algn="just">
              <a:lnSpc>
                <a:spcPct val="110000"/>
              </a:lnSpc>
            </a:pPr>
            <a:r>
              <a:rPr lang="en-US" altLang="zh-CN" sz="2400" b="0" i="0" u="none" strike="noStrike" kern="1200" cap="none" spc="0" baseline="0" dirty="0">
                <a:latin typeface="Trade Gothic Next Light" charset="0"/>
                <a:ea typeface="Trade Gothic Next Light" charset="0"/>
                <a:cs typeface="Trade Gothic Next Light" charset="0"/>
              </a:rPr>
              <a:t>Sports fantasy websites have become increasingly popular in recent years, with millions of users participating in fantasy leagues and competitions.</a:t>
            </a:r>
          </a:p>
          <a:p>
            <a:pPr algn="just">
              <a:lnSpc>
                <a:spcPct val="110000"/>
              </a:lnSpc>
            </a:pPr>
            <a:r>
              <a:rPr lang="en-US" altLang="zh-CN" sz="2400" b="0" i="0" u="none" strike="noStrike" kern="1200" cap="none" spc="0" baseline="0" dirty="0">
                <a:latin typeface="Trade Gothic Next Light" charset="0"/>
                <a:ea typeface="Trade Gothic Next Light" charset="0"/>
                <a:cs typeface="Trade Gothic Next Light" charset="0"/>
              </a:rPr>
              <a:t>These websites allow users to create their own teams and compete against others based on the real-life performance of professional athletes. </a:t>
            </a:r>
          </a:p>
          <a:p>
            <a:pPr algn="just">
              <a:lnSpc>
                <a:spcPct val="110000"/>
              </a:lnSpc>
            </a:pPr>
            <a:r>
              <a:rPr lang="en-US" altLang="zh-CN" sz="2400" b="0" i="0" u="none" strike="noStrike" kern="1200" cap="none" spc="0" baseline="0" dirty="0">
                <a:latin typeface="Trade Gothic Next Light" charset="0"/>
                <a:ea typeface="Trade Gothic Next Light" charset="0"/>
                <a:cs typeface="Trade Gothic Next Light" charset="0"/>
              </a:rPr>
              <a:t>It can also be used to predict the winner or winning team in the real sports tournaments with prize points by which sports goodies can be bought by the winner with significant points. </a:t>
            </a:r>
          </a:p>
          <a:p>
            <a:pPr algn="just">
              <a:lnSpc>
                <a:spcPct val="110000"/>
              </a:lnSpc>
            </a:pPr>
            <a:r>
              <a:rPr lang="en-US" altLang="zh-CN" sz="2400" b="0" i="0" u="none" strike="noStrike" kern="1200" cap="none" spc="0" baseline="0" dirty="0">
                <a:latin typeface="Trade Gothic Next Light" charset="0"/>
                <a:ea typeface="Trade Gothic Next Light" charset="0"/>
                <a:cs typeface="Trade Gothic Next Light" charset="0"/>
              </a:rPr>
              <a:t>This website focuses on fantasy games based only on cricket.</a:t>
            </a:r>
            <a:endParaRPr lang="en-US" altLang="zh-CN" sz="2400" b="0" i="0" u="none" strike="noStrike" kern="1200" cap="none" spc="0" baseline="0" dirty="0">
              <a:latin typeface="Trade Gothic Next Light" charset="0"/>
              <a:ea typeface="宋体" charset="0"/>
              <a:cs typeface="Lucida Sans" charset="0"/>
            </a:endParaRPr>
          </a:p>
        </p:txBody>
      </p:sp>
    </p:spTree>
    <p:extLst>
      <p:ext uri="{BB962C8B-B14F-4D97-AF65-F5344CB8AC3E}">
        <p14:creationId xmlns:p14="http://schemas.microsoft.com/office/powerpoint/2010/main" val="68591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8FBA-F1F0-E9E8-C9A0-C4BA8BF25DE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FC151D7-99DB-D99C-9757-D261091A8E64}"/>
              </a:ext>
            </a:extLst>
          </p:cNvPr>
          <p:cNvSpPr>
            <a:spLocks noGrp="1"/>
          </p:cNvSpPr>
          <p:nvPr>
            <p:ph idx="1"/>
          </p:nvPr>
        </p:nvSpPr>
        <p:spPr>
          <a:xfrm>
            <a:off x="685800" y="2194561"/>
            <a:ext cx="10820400" cy="2770632"/>
          </a:xfrm>
        </p:spPr>
        <p:txBody>
          <a:bodyPr>
            <a:normAutofit lnSpcReduction="10000"/>
          </a:bodyPr>
          <a:lstStyle/>
          <a:p>
            <a:r>
              <a:rPr lang="en-US" altLang="zh-CN" sz="2400" b="0" i="0" u="none" strike="noStrike" kern="1200" cap="none" spc="0" baseline="0" dirty="0">
                <a:latin typeface="Trade Gothic Next Light" charset="0"/>
                <a:ea typeface="Trade Gothic Next Light" charset="0"/>
                <a:cs typeface="Trade Gothic Next Light" charset="0"/>
              </a:rPr>
              <a:t>Users start by registering on the platform. After registration, users need to select the current playing 11 from each of the teams.</a:t>
            </a:r>
          </a:p>
          <a:p>
            <a:r>
              <a:rPr lang="en-US" altLang="zh-CN" sz="2400" b="0" i="0" u="none" strike="noStrike" kern="1200" cap="none" spc="0" baseline="0" dirty="0">
                <a:latin typeface="Trade Gothic Next Light" charset="0"/>
                <a:ea typeface="宋体" charset="0"/>
                <a:cs typeface="Lucida Sans" charset="0"/>
              </a:rPr>
              <a:t>Once the selection is completed user need to submit the playing 11 from both the team.</a:t>
            </a:r>
          </a:p>
          <a:p>
            <a:r>
              <a:rPr lang="en-US" altLang="zh-CN" sz="2400" dirty="0">
                <a:latin typeface="Trade Gothic Next Light" charset="0"/>
                <a:ea typeface="宋体" charset="0"/>
                <a:cs typeface="Lucida Sans" charset="0"/>
              </a:rPr>
              <a:t>The machine works on the scores, past records, pitch condition, and other parameters and selects the best performing players among the 22 players.</a:t>
            </a:r>
          </a:p>
          <a:p>
            <a:r>
              <a:rPr lang="en-US" altLang="zh-CN" sz="2400" dirty="0">
                <a:latin typeface="Trade Gothic Next Light" charset="0"/>
                <a:ea typeface="宋体" charset="0"/>
                <a:cs typeface="Lucida Sans" charset="0"/>
              </a:rPr>
              <a:t>And the result is printed.</a:t>
            </a:r>
          </a:p>
        </p:txBody>
      </p:sp>
    </p:spTree>
    <p:extLst>
      <p:ext uri="{BB962C8B-B14F-4D97-AF65-F5344CB8AC3E}">
        <p14:creationId xmlns:p14="http://schemas.microsoft.com/office/powerpoint/2010/main" val="36598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D8D3-7ED2-0D1D-5C1F-88461EC42BED}"/>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39A05014-76A0-2B6B-B057-B4BBBDC95EC3}"/>
              </a:ext>
            </a:extLst>
          </p:cNvPr>
          <p:cNvPicPr>
            <a:picLocks noGrp="1" noChangeAspect="1"/>
          </p:cNvPicPr>
          <p:nvPr>
            <p:ph idx="1"/>
          </p:nvPr>
        </p:nvPicPr>
        <p:blipFill rotWithShape="1">
          <a:blip r:embed="rId2"/>
          <a:srcRect l="29465" t="32735" r="28230" b="8869"/>
          <a:stretch/>
        </p:blipFill>
        <p:spPr>
          <a:xfrm>
            <a:off x="2331720" y="1885460"/>
            <a:ext cx="7854696" cy="4188836"/>
          </a:xfrm>
        </p:spPr>
      </p:pic>
    </p:spTree>
    <p:extLst>
      <p:ext uri="{BB962C8B-B14F-4D97-AF65-F5344CB8AC3E}">
        <p14:creationId xmlns:p14="http://schemas.microsoft.com/office/powerpoint/2010/main" val="215783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EFDD-ACE8-0A30-3A1E-E2408A33AF50}"/>
              </a:ext>
            </a:extLst>
          </p:cNvPr>
          <p:cNvSpPr>
            <a:spLocks noGrp="1"/>
          </p:cNvSpPr>
          <p:nvPr>
            <p:ph type="title"/>
          </p:nvPr>
        </p:nvSpPr>
        <p:spPr/>
        <p:txBody>
          <a:bodyPr/>
          <a:lstStyle/>
          <a:p>
            <a:r>
              <a:rPr lang="en-US" dirty="0" err="1"/>
              <a:t>REsults</a:t>
            </a:r>
            <a:endParaRPr lang="en-US" dirty="0"/>
          </a:p>
        </p:txBody>
      </p:sp>
      <p:pic>
        <p:nvPicPr>
          <p:cNvPr id="5" name="Content Placeholder 4">
            <a:extLst>
              <a:ext uri="{FF2B5EF4-FFF2-40B4-BE49-F238E27FC236}">
                <a16:creationId xmlns:a16="http://schemas.microsoft.com/office/drawing/2014/main" id="{C91A1A95-A549-367C-CC7E-91F1855922D7}"/>
              </a:ext>
            </a:extLst>
          </p:cNvPr>
          <p:cNvPicPr>
            <a:picLocks noGrp="1" noChangeAspect="1"/>
          </p:cNvPicPr>
          <p:nvPr>
            <p:ph idx="1"/>
          </p:nvPr>
        </p:nvPicPr>
        <p:blipFill rotWithShape="1">
          <a:blip r:embed="rId2"/>
          <a:srcRect t="10468"/>
          <a:stretch/>
        </p:blipFill>
        <p:spPr>
          <a:xfrm>
            <a:off x="1280160" y="1810512"/>
            <a:ext cx="9849271" cy="4480560"/>
          </a:xfrm>
        </p:spPr>
      </p:pic>
    </p:spTree>
    <p:extLst>
      <p:ext uri="{BB962C8B-B14F-4D97-AF65-F5344CB8AC3E}">
        <p14:creationId xmlns:p14="http://schemas.microsoft.com/office/powerpoint/2010/main" val="297517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445F-D0B1-8E50-E177-6DA7918F93E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F4A7A2-EFDB-FCF7-C4D3-537470477BB5}"/>
              </a:ext>
            </a:extLst>
          </p:cNvPr>
          <p:cNvSpPr>
            <a:spLocks noGrp="1"/>
          </p:cNvSpPr>
          <p:nvPr>
            <p:ph idx="1"/>
          </p:nvPr>
        </p:nvSpPr>
        <p:spPr/>
        <p:txBody>
          <a:bodyPr/>
          <a:lstStyle/>
          <a:p>
            <a:r>
              <a:rPr lang="en-US" altLang="zh-CN" sz="2400" b="0" i="0" u="none" strike="noStrike" kern="1200" cap="none" spc="0" baseline="0" dirty="0">
                <a:latin typeface="Trade Gothic Next Light" charset="0"/>
                <a:ea typeface="Trade Gothic Next Light" charset="0"/>
                <a:cs typeface="Trade Gothic Next Light" charset="0"/>
              </a:rPr>
              <a:t>Sports fantasy websites have revolutionized the way sports enthusiasts engage with their favorite games by providing an immersive platform for creating virtual teams, strategizing player selections, and competing based on real-world performances. </a:t>
            </a:r>
          </a:p>
          <a:p>
            <a:r>
              <a:rPr lang="en-US" altLang="zh-CN" sz="2400" b="0" i="0" u="none" strike="noStrike" kern="1200" cap="none" spc="0" baseline="0" dirty="0">
                <a:latin typeface="Trade Gothic Next Light" charset="0"/>
                <a:ea typeface="Trade Gothic Next Light" charset="0"/>
                <a:cs typeface="Trade Gothic Next Light" charset="0"/>
              </a:rPr>
              <a:t>These platforms not only amplify fan interaction and knowledge of the sports but also foster community building and skill development. </a:t>
            </a:r>
          </a:p>
          <a:p>
            <a:r>
              <a:rPr lang="en-US" altLang="zh-CN" sz="2400" b="0" i="0" u="none" strike="noStrike" kern="1200" cap="none" spc="0" baseline="0" dirty="0">
                <a:latin typeface="Trade Gothic Next Light" charset="0"/>
                <a:ea typeface="Trade Gothic Next Light" charset="0"/>
                <a:cs typeface="Trade Gothic Next Light" charset="0"/>
              </a:rPr>
              <a:t>seamlessly blended entertainment, education, and camaraderie into a dynamic digital sports experience that continues to captivate and connect fans worldwide. </a:t>
            </a:r>
          </a:p>
          <a:p>
            <a:r>
              <a:rPr lang="en-US" altLang="zh-CN" sz="2400" b="0" i="0" u="none" strike="noStrike" kern="1200" cap="none" spc="0" baseline="0" dirty="0">
                <a:latin typeface="Trade Gothic Next Light" charset="0"/>
                <a:ea typeface="Trade Gothic Next Light" charset="0"/>
                <a:cs typeface="Trade Gothic Next Light" charset="0"/>
              </a:rPr>
              <a:t>These websites have seamlessly blended entertainment into a digital sports experience that continues to captivate and connect fans worldwide. </a:t>
            </a:r>
            <a:endParaRPr lang="en-US" altLang="zh-CN" sz="2000" b="0" i="0" u="none" strike="noStrike" kern="1200" cap="none" spc="0" baseline="0" dirty="0">
              <a:latin typeface="Trade Gothic Next Light" charset="0"/>
              <a:ea typeface="宋体" charset="0"/>
              <a:cs typeface="Lucida Sans" charset="0"/>
            </a:endParaRPr>
          </a:p>
        </p:txBody>
      </p:sp>
    </p:spTree>
    <p:extLst>
      <p:ext uri="{BB962C8B-B14F-4D97-AF65-F5344CB8AC3E}">
        <p14:creationId xmlns:p14="http://schemas.microsoft.com/office/powerpoint/2010/main" val="255462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574A-D566-1471-CD0E-662052EB8170}"/>
              </a:ext>
            </a:extLst>
          </p:cNvPr>
          <p:cNvSpPr>
            <a:spLocks noGrp="1"/>
          </p:cNvSpPr>
          <p:nvPr>
            <p:ph type="title"/>
          </p:nvPr>
        </p:nvSpPr>
        <p:spPr>
          <a:xfrm>
            <a:off x="4352544" y="2638893"/>
            <a:ext cx="3139440" cy="1293028"/>
          </a:xfrm>
        </p:spPr>
        <p:txBody>
          <a:bodyPr/>
          <a:lstStyle/>
          <a:p>
            <a:r>
              <a:rPr lang="en-US" dirty="0"/>
              <a:t>Thank You</a:t>
            </a:r>
          </a:p>
        </p:txBody>
      </p:sp>
    </p:spTree>
    <p:extLst>
      <p:ext uri="{BB962C8B-B14F-4D97-AF65-F5344CB8AC3E}">
        <p14:creationId xmlns:p14="http://schemas.microsoft.com/office/powerpoint/2010/main" val="2665227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112</TotalTime>
  <Words>313</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Trade Gothic Next Light</vt:lpstr>
      <vt:lpstr>Vapor Trail</vt:lpstr>
      <vt:lpstr>Capstone Build</vt:lpstr>
      <vt:lpstr>Problem Statement</vt:lpstr>
      <vt:lpstr>Abstract</vt:lpstr>
      <vt:lpstr>Methodology</vt:lpstr>
      <vt:lpstr>Architecture</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Chiraag Shashi</dc:creator>
  <cp:lastModifiedBy>Chiraag Shashi</cp:lastModifiedBy>
  <cp:revision>3</cp:revision>
  <dcterms:created xsi:type="dcterms:W3CDTF">2024-06-05T06:15:43Z</dcterms:created>
  <dcterms:modified xsi:type="dcterms:W3CDTF">2024-06-05T08:08:34Z</dcterms:modified>
</cp:coreProperties>
</file>