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  <a:srgbClr val="FFF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68F0-AE44-4C5F-A79A-D9042F3A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BF71E3-185B-4E77-9AA0-3D8957FC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368B54-8712-4551-BE28-FD42CBF6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F7C419-862A-44B5-AF0A-ADE78059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27055-9406-4128-A542-36C5423D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6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BA605-27D8-47C3-92B2-8C2C3FC2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627901-BD36-4D1B-BBA9-895B8F6D3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A4B8B-C9DD-4F1F-B491-B37D15F9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8EAA9-E9D3-4EF7-B9EF-34B72FC7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C7452-87EA-486A-B0ED-1366008C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60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336585-1EA3-446F-B86B-8A7E7406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52B512-16F0-49A4-81AC-6D99AE197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6D8BBF-5F9B-4390-9B18-4C988C70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457EAC-23B3-4EE9-B793-018E53EE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AC5F1E-1F2C-434B-85F2-785A4C75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B0D084-910E-48C9-9A2E-00E86236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524B9-6721-447A-A819-A4AFBE14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4FDB2-C4C7-4832-B225-B0BABF97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2A0525-3A1E-48FB-AC95-0F7A5756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8DC18-3564-49F2-A220-F2A1D239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CF763-5AE1-4EEA-9E35-65977F4B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7DF5A5-7971-42C3-BBF6-FDB2CFAB1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C18308-87CA-4538-896C-9F0F7D71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5E32F-5433-450B-9374-A05BD98E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555F0D-337D-4C69-9222-ED8401F0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63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F36DB-22C3-4B5E-83F5-25A2DEC8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7AC24-5C8B-4168-9BA5-3896BDB1D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6C02FD-3A25-4588-B86F-E30B849D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3A0C6E-6AFF-40CB-82D3-F2D6CA38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0ED977-E888-44CA-8E89-85F135F2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86A6A1-3D15-461B-A39C-946A27CA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45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CE144-C68D-491E-9A90-2352885A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79BE05-D8D8-4E9B-A6F7-E5628542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B1BEB6-2DA7-4F92-AA36-6CB2B97A5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A3441E-9C96-4FAC-8E73-BFBA0F83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B6712C-C075-41E8-B60A-511F7E19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980056-E2CD-47C1-BA11-8C7CED79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54169D8-4240-4D31-8CA3-50F62CBD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22F6D5-FD95-412B-9D7C-BB21B0D1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A462E-74FC-4D89-B79A-1CD6A054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BB3F97-EA0E-49EC-9E0C-277EDB21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214880-E532-4187-B3B5-5A5881CB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D7996F-847E-46D6-8666-14038C95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5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BA037F-06C3-4E2C-A244-CC8C50A9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281710-BEA8-459F-B440-747B7D4C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674303-5482-4E6B-B071-40C24232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08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3F01B-4EB5-4528-8C25-3A11077E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5A1C72-BBD8-4809-BDCB-0419354B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8075BB-7990-42F8-96C3-D207A352B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8E3409-3AC4-4D7E-A594-4897E069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FB06E9-879B-4424-8528-451D1508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3677DE-C944-4FEA-9D2B-B3CEAB25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29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6BC73-51DB-4D57-87FB-28EE71DA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7ACA3FF-1391-4F57-AF3E-34630E38E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653FE8-63C9-4E4E-9B03-5E84DC6D5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419DEF-78E1-4D2C-8832-DA881334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B36CB4-6ED5-4C15-98AA-F1C16EC3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55BAB7-53B1-4346-9B9F-AB1C4DDA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8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73D7E4-62A7-40EF-98FB-1B4BCD2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AB22EB-2EE6-41DD-A76A-C0671C29F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99FDA4-1CBB-4C2A-85DB-62A6C127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F149-3B6D-47DF-BD8E-D224247C6959}" type="datetimeFigureOut">
              <a:rPr lang="zh-TW" altLang="en-US" smtClean="0"/>
              <a:t>2025/2/22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52CCC-D2C6-4E10-8FF5-914681878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9D20AF-F520-4C5C-8173-033586FED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248C-30AA-424C-9805-2FA89B9679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86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82CAD0-4DCD-4362-A4C7-D9CD433C0FFA}"/>
              </a:ext>
            </a:extLst>
          </p:cNvPr>
          <p:cNvSpPr txBox="1"/>
          <p:nvPr/>
        </p:nvSpPr>
        <p:spPr>
          <a:xfrm>
            <a:off x="4700357" y="2660852"/>
            <a:ext cx="621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機器學習與估計理論實驗室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579476-512C-45C9-9253-7094B0443A52}"/>
              </a:ext>
            </a:extLst>
          </p:cNvPr>
          <p:cNvSpPr txBox="1"/>
          <p:nvPr/>
        </p:nvSpPr>
        <p:spPr>
          <a:xfrm>
            <a:off x="4741921" y="3228945"/>
            <a:ext cx="5744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0" dirty="0">
                <a:solidFill>
                  <a:srgbClr val="D4AF37"/>
                </a:solidFill>
                <a:effectLst/>
                <a:latin typeface="Arial" panose="020B0604020202020204" pitchFamily="34" charset="0"/>
              </a:rPr>
              <a:t>Machine Learning and Estimation Theory Lab</a:t>
            </a:r>
          </a:p>
        </p:txBody>
      </p:sp>
      <p:pic>
        <p:nvPicPr>
          <p:cNvPr id="1030" name="Picture 6" descr="國立臺灣大學電資學院電機工程學系、電子工程學研究所教師聯合徵聘資安專長師資">
            <a:extLst>
              <a:ext uri="{FF2B5EF4-FFF2-40B4-BE49-F238E27FC236}">
                <a16:creationId xmlns:a16="http://schemas.microsoft.com/office/drawing/2014/main" id="{5EE039D5-35B8-42A2-98C5-EEF9BDF75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663" y="2532854"/>
            <a:ext cx="1260203" cy="126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5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子矞</dc:creator>
  <cp:lastModifiedBy>子矞</cp:lastModifiedBy>
  <cp:revision>7</cp:revision>
  <dcterms:created xsi:type="dcterms:W3CDTF">2025-02-22T12:58:40Z</dcterms:created>
  <dcterms:modified xsi:type="dcterms:W3CDTF">2025-02-22T13:17:09Z</dcterms:modified>
</cp:coreProperties>
</file>