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FBCED5-E86A-41CC-96C7-F388681BAC0E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</dgm:pt>
    <dgm:pt modelId="{8AA3DD0B-8526-46D6-93F6-55A860567803}">
      <dgm:prSet phldrT="[Szöveg]" phldr="1"/>
      <dgm:spPr/>
      <dgm:t>
        <a:bodyPr/>
        <a:lstStyle/>
        <a:p>
          <a:endParaRPr lang="LID4096" dirty="0"/>
        </a:p>
      </dgm:t>
    </dgm:pt>
    <dgm:pt modelId="{F09CA369-A475-4D5F-8706-0F2B12F600D0}" type="sibTrans" cxnId="{4FC1CDF3-D3E4-47CD-8689-3F3495B0A8D1}">
      <dgm:prSet/>
      <dgm:spPr/>
      <dgm:t>
        <a:bodyPr/>
        <a:lstStyle/>
        <a:p>
          <a:endParaRPr lang="LID4096"/>
        </a:p>
      </dgm:t>
    </dgm:pt>
    <dgm:pt modelId="{00606203-42B9-4B6F-9824-31A6F73BFF20}" type="parTrans" cxnId="{4FC1CDF3-D3E4-47CD-8689-3F3495B0A8D1}">
      <dgm:prSet/>
      <dgm:spPr/>
      <dgm:t>
        <a:bodyPr/>
        <a:lstStyle/>
        <a:p>
          <a:endParaRPr lang="LID4096"/>
        </a:p>
      </dgm:t>
    </dgm:pt>
    <dgm:pt modelId="{6AC7689B-37FA-4C36-B4A0-77718F5CA485}" type="pres">
      <dgm:prSet presAssocID="{92FBCED5-E86A-41CC-96C7-F388681BAC0E}" presName="Name0" presStyleCnt="0">
        <dgm:presLayoutVars>
          <dgm:dir/>
          <dgm:resizeHandles val="exact"/>
        </dgm:presLayoutVars>
      </dgm:prSet>
      <dgm:spPr/>
    </dgm:pt>
    <dgm:pt modelId="{BA6E2BA4-479C-41C7-B5D8-807A97038221}" type="pres">
      <dgm:prSet presAssocID="{8AA3DD0B-8526-46D6-93F6-55A860567803}" presName="compNode" presStyleCnt="0"/>
      <dgm:spPr/>
    </dgm:pt>
    <dgm:pt modelId="{14E50365-0BD5-42C8-BBD0-364183448D9E}" type="pres">
      <dgm:prSet presAssocID="{8AA3DD0B-8526-46D6-93F6-55A860567803}" presName="pictRect" presStyleLbl="node1" presStyleIdx="0" presStyleCnt="1" custScaleX="119812" custScaleY="108456" custLinFactNeighborX="23870" custLinFactNeighborY="-30903"/>
      <dgm:spPr>
        <a:blipFill>
          <a:blip xmlns:r="http://schemas.openxmlformats.org/officeDocument/2006/relationships" r:embed="rId1"/>
          <a:srcRect/>
          <a:stretch>
            <a:fillRect l="-5000" r="-5000"/>
          </a:stretch>
        </a:blipFill>
      </dgm:spPr>
    </dgm:pt>
    <dgm:pt modelId="{9C74FDA8-9083-4FF8-A929-850AF29A13D4}" type="pres">
      <dgm:prSet presAssocID="{8AA3DD0B-8526-46D6-93F6-55A860567803}" presName="textRect" presStyleLbl="revTx" presStyleIdx="0" presStyleCnt="1" custLinFactY="100000" custLinFactNeighborX="19474" custLinFactNeighborY="160497">
        <dgm:presLayoutVars>
          <dgm:bulletEnabled val="1"/>
        </dgm:presLayoutVars>
      </dgm:prSet>
      <dgm:spPr/>
    </dgm:pt>
  </dgm:ptLst>
  <dgm:cxnLst>
    <dgm:cxn modelId="{F502D21B-8F69-4C71-AC12-097955A1685C}" type="presOf" srcId="{8AA3DD0B-8526-46D6-93F6-55A860567803}" destId="{9C74FDA8-9083-4FF8-A929-850AF29A13D4}" srcOrd="0" destOrd="0" presId="urn:microsoft.com/office/officeart/2005/8/layout/pList1"/>
    <dgm:cxn modelId="{0087FF5C-CBEE-468B-BA9F-73C257D5CC5E}" type="presOf" srcId="{92FBCED5-E86A-41CC-96C7-F388681BAC0E}" destId="{6AC7689B-37FA-4C36-B4A0-77718F5CA485}" srcOrd="0" destOrd="0" presId="urn:microsoft.com/office/officeart/2005/8/layout/pList1"/>
    <dgm:cxn modelId="{4FC1CDF3-D3E4-47CD-8689-3F3495B0A8D1}" srcId="{92FBCED5-E86A-41CC-96C7-F388681BAC0E}" destId="{8AA3DD0B-8526-46D6-93F6-55A860567803}" srcOrd="0" destOrd="0" parTransId="{00606203-42B9-4B6F-9824-31A6F73BFF20}" sibTransId="{F09CA369-A475-4D5F-8706-0F2B12F600D0}"/>
    <dgm:cxn modelId="{2845F3D0-B274-4B61-ACD4-E0F7B3656142}" type="presParOf" srcId="{6AC7689B-37FA-4C36-B4A0-77718F5CA485}" destId="{BA6E2BA4-479C-41C7-B5D8-807A97038221}" srcOrd="0" destOrd="0" presId="urn:microsoft.com/office/officeart/2005/8/layout/pList1"/>
    <dgm:cxn modelId="{3C01885D-380F-441C-868F-F55BA91DC45F}" type="presParOf" srcId="{BA6E2BA4-479C-41C7-B5D8-807A97038221}" destId="{14E50365-0BD5-42C8-BBD0-364183448D9E}" srcOrd="0" destOrd="0" presId="urn:microsoft.com/office/officeart/2005/8/layout/pList1"/>
    <dgm:cxn modelId="{B00048C9-4745-49F0-AC5A-5D307C79DB52}" type="presParOf" srcId="{BA6E2BA4-479C-41C7-B5D8-807A97038221}" destId="{9C74FDA8-9083-4FF8-A929-850AF29A13D4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50365-0BD5-42C8-BBD0-364183448D9E}">
      <dsp:nvSpPr>
        <dsp:cNvPr id="0" name=""/>
        <dsp:cNvSpPr/>
      </dsp:nvSpPr>
      <dsp:spPr>
        <a:xfrm>
          <a:off x="1356406" y="0"/>
          <a:ext cx="3200341" cy="1996038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l="-5000" r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4FDA8-9083-4FF8-A929-850AF29A13D4}">
      <dsp:nvSpPr>
        <dsp:cNvPr id="0" name=""/>
        <dsp:cNvSpPr/>
      </dsp:nvSpPr>
      <dsp:spPr>
        <a:xfrm>
          <a:off x="1503585" y="1920293"/>
          <a:ext cx="2671136" cy="990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152" tIns="327152" rIns="327152" bIns="0" numCol="1" spcCol="1270" anchor="t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4600" kern="1200" dirty="0"/>
        </a:p>
      </dsp:txBody>
      <dsp:txXfrm>
        <a:off x="1503585" y="1920293"/>
        <a:ext cx="2671136" cy="990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768D2-E091-46C6-B656-ED5F720492DE}" type="datetimeFigureOut">
              <a:rPr lang="LID4096" smtClean="0"/>
              <a:t>09/29/2025</a:t>
            </a:fld>
            <a:endParaRPr lang="LID4096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LID4096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6AC54-BE45-4DF4-913D-8E166F0684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115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6AC54-BE45-4DF4-913D-8E166F068450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208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BA25805-7C26-4F29-9187-E8F2A9628F49}" type="datetimeFigureOut">
              <a:rPr lang="LID4096" smtClean="0"/>
              <a:t>09/29/2025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96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09/29/2025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489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09/29/2025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861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09/29/2025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203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09/29/2025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9406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09/29/2025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0476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09/29/2025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1762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09/29/2025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6685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09/29/2025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215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09/29/2025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813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09/29/2025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501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09/29/2025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592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09/29/2025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778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09/29/2025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433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09/29/2025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714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09/29/2025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30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5805-7C26-4F29-9187-E8F2A9628F49}" type="datetimeFigureOut">
              <a:rPr lang="LID4096" smtClean="0"/>
              <a:t>09/29/2025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2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25805-7C26-4F29-9187-E8F2A9628F49}" type="datetimeFigureOut">
              <a:rPr lang="LID4096" smtClean="0"/>
              <a:t>09/29/2025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BE74-720B-41BA-ACB6-6469EE3199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9754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" name="Rectangle 10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0F288C9-43BE-A697-9873-CF58A8E546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t="7853" b="7853"/>
          <a:stretch>
            <a:fillRect/>
          </a:stretch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LID4096"/>
              </a:p>
            </p:txBody>
          </p:sp>
        </p:grp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82C3A750-C597-3B1C-C8F2-F945924E9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hu-HU"/>
              <a:t>Our website</a:t>
            </a:r>
            <a:endParaRPr lang="LID4096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B03EA41-D045-1A05-B775-ACD7EE9F5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hu-HU"/>
              <a:t>AAAutó autókereskedés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58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9" name="Rectangle 68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E6379BCD-91CF-A262-8D0B-534EF526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409" y="261257"/>
            <a:ext cx="5397933" cy="9119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Starting:</a:t>
            </a:r>
          </a:p>
        </p:txBody>
      </p:sp>
      <p:pic>
        <p:nvPicPr>
          <p:cNvPr id="5" name="Picture 4" descr="Ugróiskola a járdán közelről">
            <a:extLst>
              <a:ext uri="{FF2B5EF4-FFF2-40B4-BE49-F238E27FC236}">
                <a16:creationId xmlns:a16="http://schemas.microsoft.com/office/drawing/2014/main" id="{639D9ECF-6676-D813-BC34-3B0AC8A5C5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159" r="26722" b="-1"/>
          <a:stretch>
            <a:fillRect/>
          </a:stretch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0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2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3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4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5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6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7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8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4" name="Szövegdoboz 3">
            <a:extLst>
              <a:ext uri="{FF2B5EF4-FFF2-40B4-BE49-F238E27FC236}">
                <a16:creationId xmlns:a16="http://schemas.microsoft.com/office/drawing/2014/main" id="{84CCDAAB-7EC0-0645-2133-EEE7BE992737}"/>
              </a:ext>
            </a:extLst>
          </p:cNvPr>
          <p:cNvSpPr txBox="1"/>
          <p:nvPr/>
        </p:nvSpPr>
        <p:spPr>
          <a:xfrm>
            <a:off x="5209032" y="1434420"/>
            <a:ext cx="610209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A feladatot, mint mindenki más egy tervvel kezdtük.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Aztán együtt megcsináltunk egy weboldalt, majd később mindenki ezt használta alapként.</a:t>
            </a:r>
          </a:p>
        </p:txBody>
      </p:sp>
    </p:spTree>
    <p:extLst>
      <p:ext uri="{BB962C8B-B14F-4D97-AF65-F5344CB8AC3E}">
        <p14:creationId xmlns:p14="http://schemas.microsoft.com/office/powerpoint/2010/main" val="243765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DD11F010-2262-5ED6-6830-214DF27A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hu-HU"/>
              <a:t>Sharing work:</a:t>
            </a:r>
            <a:endParaRPr lang="LID4096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1BEBC6-604F-F912-284C-4D25BB16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Három részre osztottuk a három oldalt:</a:t>
            </a:r>
          </a:p>
          <a:p>
            <a:r>
              <a:rPr lang="hu-HU" dirty="0"/>
              <a:t>Kristófé lett a Rólunk rész</a:t>
            </a:r>
          </a:p>
          <a:p>
            <a:r>
              <a:rPr lang="hu-HU" dirty="0"/>
              <a:t>Lilié lett a Kapcsolat rész</a:t>
            </a:r>
          </a:p>
          <a:p>
            <a:r>
              <a:rPr lang="hu-HU" dirty="0"/>
              <a:t>Majláté lett az Autók rész</a:t>
            </a:r>
          </a:p>
        </p:txBody>
      </p:sp>
    </p:spTree>
    <p:extLst>
      <p:ext uri="{BB962C8B-B14F-4D97-AF65-F5344CB8AC3E}">
        <p14:creationId xmlns:p14="http://schemas.microsoft.com/office/powerpoint/2010/main" val="413650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E7C44C4E-C6A8-A9CD-97BE-E8D37175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hu-HU"/>
              <a:t>Majlát’s work:</a:t>
            </a:r>
            <a:endParaRPr lang="LID4096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83BC8B-6D98-63E1-1AFF-2D30926EC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1098" y="161084"/>
            <a:ext cx="3794421" cy="6526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600" dirty="0"/>
              <a:t>A végleges kinézetét az oldal elég későn kapta meg mivel sok munka volt vele. A W3 </a:t>
            </a:r>
            <a:r>
              <a:rPr lang="hu-HU" sz="1600" dirty="0" err="1"/>
              <a:t>Schools</a:t>
            </a:r>
            <a:r>
              <a:rPr lang="hu-HU" sz="1600" dirty="0"/>
              <a:t> oldala sokat segített ha elakadtam.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/>
              <a:t>A feladat megoldása során megismerkedtem az </a:t>
            </a:r>
            <a:r>
              <a:rPr lang="hu-HU" sz="1600" dirty="0" err="1"/>
              <a:t>overlay</a:t>
            </a:r>
            <a:r>
              <a:rPr lang="hu-HU" sz="1600" dirty="0"/>
              <a:t> class-</a:t>
            </a:r>
            <a:r>
              <a:rPr lang="hu-HU" sz="1600" dirty="0" err="1"/>
              <a:t>al</a:t>
            </a:r>
            <a:r>
              <a:rPr lang="hu-HU" sz="1600" dirty="0"/>
              <a:t> és innentől használni is fogom.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/>
              <a:t>Az autók képeit </a:t>
            </a:r>
            <a:r>
              <a:rPr lang="hu-HU" sz="1600" dirty="0" err="1"/>
              <a:t>wikipédiáról</a:t>
            </a:r>
            <a:r>
              <a:rPr lang="hu-HU" sz="1600" dirty="0"/>
              <a:t> és használt autókereskedések oldalairól vettem. A leírásuk pedig egy átlagot ír, nem biztos hogy valósak.</a:t>
            </a:r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/>
              <a:t>A végén  a </a:t>
            </a:r>
            <a:r>
              <a:rPr lang="hu-HU" sz="1600" dirty="0" err="1"/>
              <a:t>ChatGPT</a:t>
            </a:r>
            <a:r>
              <a:rPr lang="hu-HU" sz="1600" dirty="0"/>
              <a:t>-vel le is ellenőriztettem.</a:t>
            </a:r>
            <a:endParaRPr lang="LID4096" sz="160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2B65278-20B8-9233-EE19-1A4FB806DE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2792220"/>
              </p:ext>
            </p:extLst>
          </p:nvPr>
        </p:nvGraphicFramePr>
        <p:xfrm>
          <a:off x="3689130" y="110966"/>
          <a:ext cx="4637954" cy="2911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Kép 9">
            <a:extLst>
              <a:ext uri="{FF2B5EF4-FFF2-40B4-BE49-F238E27FC236}">
                <a16:creationId xmlns:a16="http://schemas.microsoft.com/office/drawing/2014/main" id="{0E390C9C-6341-7CBC-5E08-922B001C8D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5101" y="847955"/>
            <a:ext cx="1603342" cy="4570523"/>
          </a:xfrm>
          <a:prstGeom prst="ellipse">
            <a:avLst/>
          </a:prstGeom>
        </p:spPr>
      </p:pic>
      <p:pic>
        <p:nvPicPr>
          <p:cNvPr id="40" name="Kép 39">
            <a:extLst>
              <a:ext uri="{FF2B5EF4-FFF2-40B4-BE49-F238E27FC236}">
                <a16:creationId xmlns:a16="http://schemas.microsoft.com/office/drawing/2014/main" id="{100F11B7-1B92-A01F-DDF9-9F09AAB261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2338" y="3932274"/>
            <a:ext cx="2164292" cy="291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5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F98DE5C6-BC0B-4054-104C-B0A801C5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hu-HU"/>
              <a:t>Kristóf’s work:</a:t>
            </a:r>
            <a:endParaRPr lang="LID4096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D11B5E4-3483-2153-39F1-823D60ABA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209" y="435585"/>
            <a:ext cx="4332076" cy="293565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DB23AFB0-F08F-1EDB-B34F-32C9E43B8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3202" y="1382713"/>
            <a:ext cx="2200582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3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75651129-7AD1-6918-B2E5-82053516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hu-HU"/>
              <a:t>Lili’s work:</a:t>
            </a:r>
            <a:endParaRPr lang="LID4096"/>
          </a:p>
        </p:txBody>
      </p:sp>
      <p:sp useBgFill="1">
        <p:nvSpPr>
          <p:cNvPr id="103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F0627E-D352-D1CD-D0FE-C893D00C2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961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48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3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8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65DBDB51-94D2-8DD3-CEEB-ECF350BA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Final adjustments and discussion</a:t>
            </a:r>
            <a:endParaRPr lang="LID4096" dirty="0"/>
          </a:p>
        </p:txBody>
      </p:sp>
      <p:sp useBgFill="1">
        <p:nvSpPr>
          <p:cNvPr id="64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40E662-1631-B338-0DB5-960CDD80A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836" y="719932"/>
            <a:ext cx="5831944" cy="46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Még egy </a:t>
            </a:r>
            <a:r>
              <a:rPr lang="hu-HU" dirty="0" err="1"/>
              <a:t>Discord</a:t>
            </a:r>
            <a:r>
              <a:rPr lang="hu-HU" dirty="0"/>
              <a:t>-os videóhívás keretein belül egyeztettünk mindent.</a:t>
            </a:r>
          </a:p>
          <a:p>
            <a:pPr marL="0" indent="0">
              <a:buNone/>
            </a:pPr>
            <a:r>
              <a:rPr lang="hu-HU" dirty="0"/>
              <a:t>Összeraktuk a PPT-t és mindenki beleírta a saját részét.</a:t>
            </a:r>
            <a:endParaRPr lang="LID4096" dirty="0"/>
          </a:p>
        </p:txBody>
      </p:sp>
      <p:pic>
        <p:nvPicPr>
          <p:cNvPr id="1026" name="Picture 2" descr="Fénykép megnyitása">
            <a:extLst>
              <a:ext uri="{FF2B5EF4-FFF2-40B4-BE49-F238E27FC236}">
                <a16:creationId xmlns:a16="http://schemas.microsoft.com/office/drawing/2014/main" id="{E5E3B02E-8DD1-AF57-85A9-DE21D3C25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568" y="2472768"/>
            <a:ext cx="1858508" cy="40264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21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103</TotalTime>
  <Words>155</Words>
  <Application>Microsoft Office PowerPoint</Application>
  <PresentationFormat>Szélesvásznú</PresentationFormat>
  <Paragraphs>40</Paragraphs>
  <Slides>7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Aptos</vt:lpstr>
      <vt:lpstr>Arial</vt:lpstr>
      <vt:lpstr>Tw Cen MT</vt:lpstr>
      <vt:lpstr>Áramkör</vt:lpstr>
      <vt:lpstr>Our website</vt:lpstr>
      <vt:lpstr>Starting:</vt:lpstr>
      <vt:lpstr>Sharing work:</vt:lpstr>
      <vt:lpstr>Majlát’s work:</vt:lpstr>
      <vt:lpstr>Kristóf’s work:</vt:lpstr>
      <vt:lpstr>Lili’s work:</vt:lpstr>
      <vt:lpstr>Final adjustments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Majlát Tóth</dc:creator>
  <cp:lastModifiedBy>Majlát Tóth</cp:lastModifiedBy>
  <cp:revision>3</cp:revision>
  <dcterms:created xsi:type="dcterms:W3CDTF">2025-09-26T15:19:26Z</dcterms:created>
  <dcterms:modified xsi:type="dcterms:W3CDTF">2025-09-29T19:32:35Z</dcterms:modified>
</cp:coreProperties>
</file>