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A25805-7C26-4F29-9187-E8F2A9628F49}" type="datetimeFigureOut">
              <a:rPr lang="LID4096" smtClean="0"/>
              <a:t>09/26/2025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96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09/26/2025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489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09/26/2025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86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09/26/2025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203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09/26/2025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940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09/26/2025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047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09/26/2025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176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6685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21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813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501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09/26/2025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59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09/26/2025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778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09/26/2025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433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09/26/2025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714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09/26/2025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30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09/26/2025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2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25805-7C26-4F29-9187-E8F2A9628F49}" type="datetimeFigureOut">
              <a:rPr lang="LID4096" smtClean="0"/>
              <a:t>09/26/2025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9754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" name="Rectangle 10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0F288C9-43BE-A697-9873-CF58A8E546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7853" b="7853"/>
          <a:stretch>
            <a:fillRect/>
          </a:stretch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2C3A750-C597-3B1C-C8F2-F945924E9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hu-HU"/>
              <a:t>Our website</a:t>
            </a:r>
            <a:endParaRPr lang="LID4096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B03EA41-D045-1A05-B775-ACD7EE9F5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hu-HU"/>
              <a:t>AAAutó autókereskedés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8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6379BCD-91CF-A262-8D0B-534EF526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409" y="261257"/>
            <a:ext cx="5397933" cy="9119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Starting:</a:t>
            </a:r>
          </a:p>
        </p:txBody>
      </p:sp>
      <p:pic>
        <p:nvPicPr>
          <p:cNvPr id="5" name="Picture 4" descr="Ugróiskola a járdán közelről">
            <a:extLst>
              <a:ext uri="{FF2B5EF4-FFF2-40B4-BE49-F238E27FC236}">
                <a16:creationId xmlns:a16="http://schemas.microsoft.com/office/drawing/2014/main" id="{639D9ECF-6676-D813-BC34-3B0AC8A5C5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59" r="26722" b="-1"/>
          <a:stretch>
            <a:fillRect/>
          </a:stretch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4376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D11F010-2262-5ED6-6830-214DF27A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Sharing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1BEBC6-604F-F912-284C-4D25BB16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650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7C44C4E-C6A8-A9CD-97BE-E8D37175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Majlát’s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83BC8B-6D98-63E1-1AFF-2D30926EC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825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F98DE5C6-BC0B-4054-104C-B0A801C5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Kristóf’s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8FE665-EA33-C3D4-2654-65BCB001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073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5651129-7AD1-6918-B2E5-82053516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Lili’s work:</a:t>
            </a:r>
            <a:endParaRPr lang="LID4096"/>
          </a:p>
        </p:txBody>
      </p:sp>
      <p:sp useBgFill="1">
        <p:nvSpPr>
          <p:cNvPr id="103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F0627E-D352-D1CD-D0FE-C893D00C2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961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" name="Rectangle 10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D72D791-035F-76AD-E17B-A2597D13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hu-HU"/>
              <a:t>Gathering plus information:</a:t>
            </a:r>
            <a:endParaRPr lang="LID4096"/>
          </a:p>
        </p:txBody>
      </p:sp>
      <p:pic>
        <p:nvPicPr>
          <p:cNvPr id="5" name="Picture 4" descr="Piros gombon mutató kék nyilak">
            <a:extLst>
              <a:ext uri="{FF2B5EF4-FFF2-40B4-BE49-F238E27FC236}">
                <a16:creationId xmlns:a16="http://schemas.microsoft.com/office/drawing/2014/main" id="{DD4F85EA-EC0A-30DE-BCAF-5BE6686C7C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637" r="23243" b="-1"/>
          <a:stretch>
            <a:fillRect/>
          </a:stretch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7AA953-7016-0B26-CBAA-BB0C6DB6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248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5DBDB51-94D2-8DD3-CEEB-ECF350BA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Final adjustments and discussion</a:t>
            </a:r>
            <a:endParaRPr lang="LID4096" dirty="0"/>
          </a:p>
        </p:txBody>
      </p:sp>
      <p:sp useBgFill="1">
        <p:nvSpPr>
          <p:cNvPr id="6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40E662-1631-B338-0DB5-960CDD80A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03321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19</TotalTime>
  <Words>26</Words>
  <Application>Microsoft Office PowerPoint</Application>
  <PresentationFormat>Szélesvásznú</PresentationFormat>
  <Paragraphs>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Tw Cen MT</vt:lpstr>
      <vt:lpstr>Áramkör</vt:lpstr>
      <vt:lpstr>Our website</vt:lpstr>
      <vt:lpstr>Starting:</vt:lpstr>
      <vt:lpstr>Sharing work:</vt:lpstr>
      <vt:lpstr>Majlát’s work:</vt:lpstr>
      <vt:lpstr>Kristóf’s work:</vt:lpstr>
      <vt:lpstr>Lili’s work:</vt:lpstr>
      <vt:lpstr>Gathering plus information:</vt:lpstr>
      <vt:lpstr>Final adjustments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Majlát Tóth</dc:creator>
  <cp:lastModifiedBy>Majlát Tóth</cp:lastModifiedBy>
  <cp:revision>1</cp:revision>
  <dcterms:created xsi:type="dcterms:W3CDTF">2025-09-26T15:19:26Z</dcterms:created>
  <dcterms:modified xsi:type="dcterms:W3CDTF">2025-09-26T15:38:30Z</dcterms:modified>
</cp:coreProperties>
</file>