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34965" custLinFactNeighborY="72508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437612" y="915246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CCDAAB-7EC0-0645-2133-EEE7BE992737}"/>
              </a:ext>
            </a:extLst>
          </p:cNvPr>
          <p:cNvSpPr txBox="1"/>
          <p:nvPr/>
        </p:nvSpPr>
        <p:spPr>
          <a:xfrm>
            <a:off x="5209032" y="1434420"/>
            <a:ext cx="6102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feladatot, mint mindenki más egy tervvel kezdtük.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Aztán együtt megcsináltunk egy weboldalt, majd később mindenki ezt használta alapként.</a:t>
            </a:r>
          </a:p>
        </p:txBody>
      </p: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Főoldal információk:</a:t>
            </a:r>
          </a:p>
          <a:p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r>
              <a:rPr lang="hu-HU" sz="1600" dirty="0"/>
              <a:t>Sok .</a:t>
            </a:r>
            <a:r>
              <a:rPr lang="hu-HU" sz="1600" dirty="0" err="1"/>
              <a:t>class</a:t>
            </a:r>
            <a:r>
              <a:rPr lang="hu-HU" sz="1600" dirty="0"/>
              <a:t> és sok div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7381022"/>
              </p:ext>
            </p:extLst>
          </p:nvPr>
        </p:nvGraphicFramePr>
        <p:xfrm>
          <a:off x="3694809" y="3549650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259" y="-13549"/>
            <a:ext cx="1603342" cy="457052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461" y="1849438"/>
            <a:ext cx="4781317" cy="32400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26" y="-9524"/>
            <a:ext cx="2763643" cy="68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0627E-D352-D1CD-D0FE-C893D00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36" y="719932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Még egy </a:t>
            </a:r>
            <a:r>
              <a:rPr lang="hu-HU" dirty="0" err="1"/>
              <a:t>Discord</a:t>
            </a:r>
            <a:r>
              <a:rPr lang="hu-HU" dirty="0"/>
              <a:t>-os videóhívás keretein belül egyeztettünk mindent.</a:t>
            </a:r>
          </a:p>
          <a:p>
            <a:pPr marL="0" indent="0">
              <a:buNone/>
            </a:pPr>
            <a:r>
              <a:rPr lang="hu-HU" dirty="0"/>
              <a:t>Összeraktuk a PPT-t és mindenki beleírta a saját részét.</a:t>
            </a:r>
            <a:endParaRPr lang="LID4096" dirty="0"/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E5E3B02E-8DD1-AF57-85A9-DE21D3C2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8" y="2472768"/>
            <a:ext cx="1858508" cy="4026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109</TotalTime>
  <Words>142</Words>
  <Application>Microsoft Office PowerPoint</Application>
  <PresentationFormat>Szélesvásznú</PresentationFormat>
  <Paragraphs>44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website</dc:title>
  <dc:creator>Majlát Tóth</dc:creator>
  <cp:lastModifiedBy>User</cp:lastModifiedBy>
  <cp:revision>9</cp:revision>
  <dcterms:created xsi:type="dcterms:W3CDTF">2025-09-26T15:19:26Z</dcterms:created>
  <dcterms:modified xsi:type="dcterms:W3CDTF">2025-09-30T11:06:01Z</dcterms:modified>
</cp:coreProperties>
</file>