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79" d="100"/>
          <a:sy n="79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FBCED5-E86A-41CC-96C7-F388681BAC0E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</dgm:pt>
    <dgm:pt modelId="{8AA3DD0B-8526-46D6-93F6-55A860567803}">
      <dgm:prSet phldrT="[Szöveg]" phldr="1"/>
      <dgm:spPr/>
      <dgm:t>
        <a:bodyPr/>
        <a:lstStyle/>
        <a:p>
          <a:endParaRPr lang="LID4096" dirty="0"/>
        </a:p>
      </dgm:t>
    </dgm:pt>
    <dgm:pt modelId="{F09CA369-A475-4D5F-8706-0F2B12F600D0}" type="sibTrans" cxnId="{4FC1CDF3-D3E4-47CD-8689-3F3495B0A8D1}">
      <dgm:prSet/>
      <dgm:spPr/>
      <dgm:t>
        <a:bodyPr/>
        <a:lstStyle/>
        <a:p>
          <a:endParaRPr lang="LID4096"/>
        </a:p>
      </dgm:t>
    </dgm:pt>
    <dgm:pt modelId="{00606203-42B9-4B6F-9824-31A6F73BFF20}" type="parTrans" cxnId="{4FC1CDF3-D3E4-47CD-8689-3F3495B0A8D1}">
      <dgm:prSet/>
      <dgm:spPr/>
      <dgm:t>
        <a:bodyPr/>
        <a:lstStyle/>
        <a:p>
          <a:endParaRPr lang="LID4096"/>
        </a:p>
      </dgm:t>
    </dgm:pt>
    <dgm:pt modelId="{6AC7689B-37FA-4C36-B4A0-77718F5CA485}" type="pres">
      <dgm:prSet presAssocID="{92FBCED5-E86A-41CC-96C7-F388681BAC0E}" presName="Name0" presStyleCnt="0">
        <dgm:presLayoutVars>
          <dgm:dir/>
          <dgm:resizeHandles val="exact"/>
        </dgm:presLayoutVars>
      </dgm:prSet>
      <dgm:spPr/>
    </dgm:pt>
    <dgm:pt modelId="{BA6E2BA4-479C-41C7-B5D8-807A97038221}" type="pres">
      <dgm:prSet presAssocID="{8AA3DD0B-8526-46D6-93F6-55A860567803}" presName="compNode" presStyleCnt="0"/>
      <dgm:spPr/>
    </dgm:pt>
    <dgm:pt modelId="{14E50365-0BD5-42C8-BBD0-364183448D9E}" type="pres">
      <dgm:prSet presAssocID="{8AA3DD0B-8526-46D6-93F6-55A860567803}" presName="pictRect" presStyleLbl="node1" presStyleIdx="0" presStyleCnt="1" custScaleX="119812" custScaleY="108456" custLinFactNeighborX="23870" custLinFactNeighborY="-30903"/>
      <dgm:spPr>
        <a:blipFill>
          <a:blip xmlns:r="http://schemas.openxmlformats.org/officeDocument/2006/relationships" r:embed="rId1"/>
          <a:srcRect/>
          <a:stretch>
            <a:fillRect l="-5000" r="-5000"/>
          </a:stretch>
        </a:blipFill>
      </dgm:spPr>
    </dgm:pt>
    <dgm:pt modelId="{9C74FDA8-9083-4FF8-A929-850AF29A13D4}" type="pres">
      <dgm:prSet presAssocID="{8AA3DD0B-8526-46D6-93F6-55A860567803}" presName="textRect" presStyleLbl="revTx" presStyleIdx="0" presStyleCnt="1" custLinFactY="100000" custLinFactNeighborX="19474" custLinFactNeighborY="160497">
        <dgm:presLayoutVars>
          <dgm:bulletEnabled val="1"/>
        </dgm:presLayoutVars>
      </dgm:prSet>
      <dgm:spPr/>
    </dgm:pt>
  </dgm:ptLst>
  <dgm:cxnLst>
    <dgm:cxn modelId="{F502D21B-8F69-4C71-AC12-097955A1685C}" type="presOf" srcId="{8AA3DD0B-8526-46D6-93F6-55A860567803}" destId="{9C74FDA8-9083-4FF8-A929-850AF29A13D4}" srcOrd="0" destOrd="0" presId="urn:microsoft.com/office/officeart/2005/8/layout/pList1"/>
    <dgm:cxn modelId="{0087FF5C-CBEE-468B-BA9F-73C257D5CC5E}" type="presOf" srcId="{92FBCED5-E86A-41CC-96C7-F388681BAC0E}" destId="{6AC7689B-37FA-4C36-B4A0-77718F5CA485}" srcOrd="0" destOrd="0" presId="urn:microsoft.com/office/officeart/2005/8/layout/pList1"/>
    <dgm:cxn modelId="{4FC1CDF3-D3E4-47CD-8689-3F3495B0A8D1}" srcId="{92FBCED5-E86A-41CC-96C7-F388681BAC0E}" destId="{8AA3DD0B-8526-46D6-93F6-55A860567803}" srcOrd="0" destOrd="0" parTransId="{00606203-42B9-4B6F-9824-31A6F73BFF20}" sibTransId="{F09CA369-A475-4D5F-8706-0F2B12F600D0}"/>
    <dgm:cxn modelId="{2845F3D0-B274-4B61-ACD4-E0F7B3656142}" type="presParOf" srcId="{6AC7689B-37FA-4C36-B4A0-77718F5CA485}" destId="{BA6E2BA4-479C-41C7-B5D8-807A97038221}" srcOrd="0" destOrd="0" presId="urn:microsoft.com/office/officeart/2005/8/layout/pList1"/>
    <dgm:cxn modelId="{3C01885D-380F-441C-868F-F55BA91DC45F}" type="presParOf" srcId="{BA6E2BA4-479C-41C7-B5D8-807A97038221}" destId="{14E50365-0BD5-42C8-BBD0-364183448D9E}" srcOrd="0" destOrd="0" presId="urn:microsoft.com/office/officeart/2005/8/layout/pList1"/>
    <dgm:cxn modelId="{B00048C9-4745-49F0-AC5A-5D307C79DB52}" type="presParOf" srcId="{BA6E2BA4-479C-41C7-B5D8-807A97038221}" destId="{9C74FDA8-9083-4FF8-A929-850AF29A13D4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50365-0BD5-42C8-BBD0-364183448D9E}">
      <dsp:nvSpPr>
        <dsp:cNvPr id="0" name=""/>
        <dsp:cNvSpPr/>
      </dsp:nvSpPr>
      <dsp:spPr>
        <a:xfrm>
          <a:off x="1356406" y="0"/>
          <a:ext cx="3200341" cy="1996038"/>
        </a:xfrm>
        <a:prstGeom prst="roundRect">
          <a:avLst/>
        </a:prstGeom>
        <a:blipFill>
          <a:blip xmlns:r="http://schemas.openxmlformats.org/officeDocument/2006/relationships" r:embed="rId1"/>
          <a:srcRect/>
          <a:stretch>
            <a:fillRect l="-5000" r="-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4FDA8-9083-4FF8-A929-850AF29A13D4}">
      <dsp:nvSpPr>
        <dsp:cNvPr id="0" name=""/>
        <dsp:cNvSpPr/>
      </dsp:nvSpPr>
      <dsp:spPr>
        <a:xfrm>
          <a:off x="1503585" y="1920293"/>
          <a:ext cx="2671136" cy="990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327152" rIns="327152" bIns="0" numCol="1" spcCol="1270" anchor="t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4600" kern="1200" dirty="0"/>
        </a:p>
      </dsp:txBody>
      <dsp:txXfrm>
        <a:off x="1503585" y="1920293"/>
        <a:ext cx="2671136" cy="990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768D2-E091-46C6-B656-ED5F720492DE}" type="datetimeFigureOut">
              <a:rPr lang="LID4096" smtClean="0"/>
              <a:t>09/28/2025</a:t>
            </a:fld>
            <a:endParaRPr lang="LID4096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LID4096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6AC54-BE45-4DF4-913D-8E166F0684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1158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6AC54-BE45-4DF4-913D-8E166F068450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208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BA25805-7C26-4F29-9187-E8F2A9628F49}" type="datetimeFigureOut">
              <a:rPr lang="LID4096" smtClean="0"/>
              <a:t>09/28/2025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96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09/28/2025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489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09/28/2025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2861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09/28/2025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203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09/28/2025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9406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09/28/2025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0476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09/28/2025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71762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6685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5215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0813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501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09/28/2025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592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09/28/2025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778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09/28/2025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433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09/28/2025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714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09/28/2025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30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09/28/2025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20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25805-7C26-4F29-9187-E8F2A9628F49}" type="datetimeFigureOut">
              <a:rPr lang="LID4096" smtClean="0"/>
              <a:t>09/28/2025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9754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" name="Rectangle 10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0F288C9-43BE-A697-9873-CF58A8E546F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t="7853" b="7853"/>
          <a:stretch>
            <a:fillRect/>
          </a:stretch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</p:grp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82C3A750-C597-3B1C-C8F2-F945924E9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hu-HU"/>
              <a:t>Our website</a:t>
            </a:r>
            <a:endParaRPr lang="LID4096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B03EA41-D045-1A05-B775-ACD7EE9F5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hu-HU"/>
              <a:t>AAAutó autókereskedés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058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C68F39D-867D-4AFF-94C4-C3829AD5C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9" name="Rectangle 68">
              <a:extLst>
                <a:ext uri="{FF2B5EF4-FFF2-40B4-BE49-F238E27FC236}">
                  <a16:creationId xmlns:a16="http://schemas.microsoft.com/office/drawing/2014/main" id="{8EC3C6AD-76A6-4B9E-9700-E70BCEA5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DC213DD1-BF02-41F7-80A7-E6A5694F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E6379BCD-91CF-A262-8D0B-534EF526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409" y="261257"/>
            <a:ext cx="5397933" cy="9119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Starting:</a:t>
            </a:r>
          </a:p>
        </p:txBody>
      </p:sp>
      <p:pic>
        <p:nvPicPr>
          <p:cNvPr id="5" name="Picture 4" descr="Ugróiskola a járdán közelről">
            <a:extLst>
              <a:ext uri="{FF2B5EF4-FFF2-40B4-BE49-F238E27FC236}">
                <a16:creationId xmlns:a16="http://schemas.microsoft.com/office/drawing/2014/main" id="{639D9ECF-6676-D813-BC34-3B0AC8A5C5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159" r="26722" b="-1"/>
          <a:stretch>
            <a:fillRect/>
          </a:stretch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4466CCD0-FEF9-460D-9FB6-11613A49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F642B7E9-F9AF-4BC0-B586-E7B0E8E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16CE5EA6-3C76-4E5C-9257-D6A61A31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DD7BCC42-B325-4F92-B500-14A2933D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6" name="Rectangle 8">
              <a:extLst>
                <a:ext uri="{FF2B5EF4-FFF2-40B4-BE49-F238E27FC236}">
                  <a16:creationId xmlns:a16="http://schemas.microsoft.com/office/drawing/2014/main" id="{197BF445-29BA-4C54-A1B4-A4390F02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B10C1630-E8C0-489C-8FFB-C9BBAED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B8778BE5-6D1F-4629-A045-8A87E2C75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A7885ADB-F1C4-4FF3-93CD-7C9337E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59FC4F71-6E39-414E-9F39-CE1479FF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3FC9614F-1D2C-4CAC-8CE9-32DC7D86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2A872F50-76EA-4A5B-AA68-3CE2E267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CE389546-6A1F-4203-ACD1-BC17DDBF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1BA89DC9-FE9A-4228-A4BE-D3A37F865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FA3E79A5-9B81-48B5-B96F-8D55B02FD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A76D4D27-C537-45E4-96DE-C5FD2C9A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C1B158DD-2DCB-42FF-B1FE-3C947FEF0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3307DC3E-0C6E-4E70-AFA2-96538CE3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53A9F721-7EE3-4844-BB91-0B995BAC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8F057800-5B8F-4775-805B-89727A78A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FC6DF692-3394-4FDD-92BA-CA0C41EB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B825CD97-262B-4A33-B1E5-55F0D81F4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F00EA2FE-C735-4E1E-B9DC-636C4906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95B50260-0DDF-4260-8DC1-D504B0643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BBB491EB-35C1-4159-94B2-A367ADC1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7EAA4E1C-EC83-44E0-A4AB-4B0F509A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BE561717-C43F-46C1-BBCE-C830DE4A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CC840BC4-F1CE-4A1B-A1DE-BB922689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9" name="Freeform 31">
              <a:extLst>
                <a:ext uri="{FF2B5EF4-FFF2-40B4-BE49-F238E27FC236}">
                  <a16:creationId xmlns:a16="http://schemas.microsoft.com/office/drawing/2014/main" id="{03B586C7-6126-46E0-9BEF-52279868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45C5C565-0EB6-4E0C-9752-84084CDBB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1" name="Rectangle 33">
              <a:extLst>
                <a:ext uri="{FF2B5EF4-FFF2-40B4-BE49-F238E27FC236}">
                  <a16:creationId xmlns:a16="http://schemas.microsoft.com/office/drawing/2014/main" id="{5CABC7BF-500C-4275-9EAA-9563EF4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C7AA982B-BB49-4311-A724-81AAF8A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89D49DD1-C07D-4ADD-BD4A-D6AA7257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4359B9DB-1A95-4934-A839-A76774D79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2B7EEF08-F28B-48E9-BA1D-E61AC620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E846B9B0-7D1C-4E1B-9256-7F25E8E8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E31B0CE6-7913-4D1C-AC18-2ED44DF9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0F3517CE-D006-4218-9BB0-65269371E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id="{DE7DB798-CAAE-42A3-BDFE-D6AD0E0D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0" name="Freeform 42">
              <a:extLst>
                <a:ext uri="{FF2B5EF4-FFF2-40B4-BE49-F238E27FC236}">
                  <a16:creationId xmlns:a16="http://schemas.microsoft.com/office/drawing/2014/main" id="{07A53F87-B4E0-4C4E-B913-D336D899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1" name="Freeform 43">
              <a:extLst>
                <a:ext uri="{FF2B5EF4-FFF2-40B4-BE49-F238E27FC236}">
                  <a16:creationId xmlns:a16="http://schemas.microsoft.com/office/drawing/2014/main" id="{587D3AD0-B188-4D2E-A497-5180C1F2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2" name="Freeform 44">
              <a:extLst>
                <a:ext uri="{FF2B5EF4-FFF2-40B4-BE49-F238E27FC236}">
                  <a16:creationId xmlns:a16="http://schemas.microsoft.com/office/drawing/2014/main" id="{E8B4429B-56DB-4ED5-8296-1C4EB6AE0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3" name="Rectangle 45">
              <a:extLst>
                <a:ext uri="{FF2B5EF4-FFF2-40B4-BE49-F238E27FC236}">
                  <a16:creationId xmlns:a16="http://schemas.microsoft.com/office/drawing/2014/main" id="{ABBE178E-641F-4008-8760-5134D226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4" name="Freeform 46">
              <a:extLst>
                <a:ext uri="{FF2B5EF4-FFF2-40B4-BE49-F238E27FC236}">
                  <a16:creationId xmlns:a16="http://schemas.microsoft.com/office/drawing/2014/main" id="{BB7A09DD-4AE2-4235-BCBA-B52CB7986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5" name="Freeform 47">
              <a:extLst>
                <a:ext uri="{FF2B5EF4-FFF2-40B4-BE49-F238E27FC236}">
                  <a16:creationId xmlns:a16="http://schemas.microsoft.com/office/drawing/2014/main" id="{64DBEF94-3525-4008-AD35-D566A238B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6" name="Freeform 48">
              <a:extLst>
                <a:ext uri="{FF2B5EF4-FFF2-40B4-BE49-F238E27FC236}">
                  <a16:creationId xmlns:a16="http://schemas.microsoft.com/office/drawing/2014/main" id="{1C0CEBA3-32C8-4D37-BBD0-8863B008E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7" name="Freeform 49">
              <a:extLst>
                <a:ext uri="{FF2B5EF4-FFF2-40B4-BE49-F238E27FC236}">
                  <a16:creationId xmlns:a16="http://schemas.microsoft.com/office/drawing/2014/main" id="{D12DBC8B-AE05-43C6-BF30-3F9CDADE9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8" name="Freeform 50">
              <a:extLst>
                <a:ext uri="{FF2B5EF4-FFF2-40B4-BE49-F238E27FC236}">
                  <a16:creationId xmlns:a16="http://schemas.microsoft.com/office/drawing/2014/main" id="{47D642DC-B097-481B-8F32-671DE6AB5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9" name="Freeform 51">
              <a:extLst>
                <a:ext uri="{FF2B5EF4-FFF2-40B4-BE49-F238E27FC236}">
                  <a16:creationId xmlns:a16="http://schemas.microsoft.com/office/drawing/2014/main" id="{0D7CD8F4-0787-4106-9E76-FF0AFA0AC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0" name="Freeform 52">
              <a:extLst>
                <a:ext uri="{FF2B5EF4-FFF2-40B4-BE49-F238E27FC236}">
                  <a16:creationId xmlns:a16="http://schemas.microsoft.com/office/drawing/2014/main" id="{3ED06726-52C5-468C-BEA2-0194993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1" name="Freeform 53">
              <a:extLst>
                <a:ext uri="{FF2B5EF4-FFF2-40B4-BE49-F238E27FC236}">
                  <a16:creationId xmlns:a16="http://schemas.microsoft.com/office/drawing/2014/main" id="{1541CE8F-816C-4189-8522-7AAA7EAB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2" name="Freeform 54">
              <a:extLst>
                <a:ext uri="{FF2B5EF4-FFF2-40B4-BE49-F238E27FC236}">
                  <a16:creationId xmlns:a16="http://schemas.microsoft.com/office/drawing/2014/main" id="{3D0F8D98-15AC-458C-B872-777F4BBF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3" name="Freeform 55">
              <a:extLst>
                <a:ext uri="{FF2B5EF4-FFF2-40B4-BE49-F238E27FC236}">
                  <a16:creationId xmlns:a16="http://schemas.microsoft.com/office/drawing/2014/main" id="{C9DE1ACE-C20F-4504-B0A1-5A37CA0D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4" name="Freeform 56">
              <a:extLst>
                <a:ext uri="{FF2B5EF4-FFF2-40B4-BE49-F238E27FC236}">
                  <a16:creationId xmlns:a16="http://schemas.microsoft.com/office/drawing/2014/main" id="{E4BDEE62-868F-49A1-B97A-DE8EDC86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5" name="Freeform 57">
              <a:extLst>
                <a:ext uri="{FF2B5EF4-FFF2-40B4-BE49-F238E27FC236}">
                  <a16:creationId xmlns:a16="http://schemas.microsoft.com/office/drawing/2014/main" id="{B71AB3E3-099B-47DC-AD0D-215F18FD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6" name="Freeform 58">
              <a:extLst>
                <a:ext uri="{FF2B5EF4-FFF2-40B4-BE49-F238E27FC236}">
                  <a16:creationId xmlns:a16="http://schemas.microsoft.com/office/drawing/2014/main" id="{7D4B7844-C6A2-45AA-9147-C1CEC0CB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76E1971-1C4C-46C8-A821-63766428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9" name="Freeform 32">
              <a:extLst>
                <a:ext uri="{FF2B5EF4-FFF2-40B4-BE49-F238E27FC236}">
                  <a16:creationId xmlns:a16="http://schemas.microsoft.com/office/drawing/2014/main" id="{35FAC14F-8CA0-40F3-ADE4-31DBF8BD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0" name="Freeform 33">
              <a:extLst>
                <a:ext uri="{FF2B5EF4-FFF2-40B4-BE49-F238E27FC236}">
                  <a16:creationId xmlns:a16="http://schemas.microsoft.com/office/drawing/2014/main" id="{778F8CB9-0C96-4B66-B943-C5BF1A1B5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1" name="Freeform 34">
              <a:extLst>
                <a:ext uri="{FF2B5EF4-FFF2-40B4-BE49-F238E27FC236}">
                  <a16:creationId xmlns:a16="http://schemas.microsoft.com/office/drawing/2014/main" id="{DB1C8E93-74F9-42A0-B326-E06DC9C5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2" name="Freeform 35">
              <a:extLst>
                <a:ext uri="{FF2B5EF4-FFF2-40B4-BE49-F238E27FC236}">
                  <a16:creationId xmlns:a16="http://schemas.microsoft.com/office/drawing/2014/main" id="{EC6EA429-8E16-49E0-82D7-5846CDA7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3" name="Freeform 36">
              <a:extLst>
                <a:ext uri="{FF2B5EF4-FFF2-40B4-BE49-F238E27FC236}">
                  <a16:creationId xmlns:a16="http://schemas.microsoft.com/office/drawing/2014/main" id="{8F64C508-2357-44C9-93D8-FC81B85A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4" name="Freeform 37">
              <a:extLst>
                <a:ext uri="{FF2B5EF4-FFF2-40B4-BE49-F238E27FC236}">
                  <a16:creationId xmlns:a16="http://schemas.microsoft.com/office/drawing/2014/main" id="{82F6F3F7-8F51-41B4-AC2B-699593A1F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5" name="Freeform 38">
              <a:extLst>
                <a:ext uri="{FF2B5EF4-FFF2-40B4-BE49-F238E27FC236}">
                  <a16:creationId xmlns:a16="http://schemas.microsoft.com/office/drawing/2014/main" id="{6F2FC65A-DA31-4602-B324-E53F76BD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6" name="Freeform 39">
              <a:extLst>
                <a:ext uri="{FF2B5EF4-FFF2-40B4-BE49-F238E27FC236}">
                  <a16:creationId xmlns:a16="http://schemas.microsoft.com/office/drawing/2014/main" id="{0E9B7CF9-E3CC-495E-A513-A8A1C2422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7" name="Freeform 40">
              <a:extLst>
                <a:ext uri="{FF2B5EF4-FFF2-40B4-BE49-F238E27FC236}">
                  <a16:creationId xmlns:a16="http://schemas.microsoft.com/office/drawing/2014/main" id="{35C09477-23EA-4E6A-A8C2-5B447B25E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8" name="Rectangle 41">
              <a:extLst>
                <a:ext uri="{FF2B5EF4-FFF2-40B4-BE49-F238E27FC236}">
                  <a16:creationId xmlns:a16="http://schemas.microsoft.com/office/drawing/2014/main" id="{80A5D070-0FE6-4F72-8077-E259B2D3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43765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DD11F010-2262-5ED6-6830-214DF27A1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hu-HU"/>
              <a:t>Sharing work:</a:t>
            </a:r>
            <a:endParaRPr lang="LID4096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1BEBC6-604F-F912-284C-4D25BB16E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Három részre osztottuk a három oldalt:</a:t>
            </a:r>
          </a:p>
          <a:p>
            <a:r>
              <a:rPr lang="hu-HU" dirty="0"/>
              <a:t>Kristófé lett a Rólunk rész</a:t>
            </a:r>
          </a:p>
          <a:p>
            <a:r>
              <a:rPr lang="hu-HU" dirty="0"/>
              <a:t>Lilié lett a Kapcsolat rész</a:t>
            </a:r>
          </a:p>
          <a:p>
            <a:r>
              <a:rPr lang="hu-HU" dirty="0"/>
              <a:t>Majláté lett az Autók rész</a:t>
            </a:r>
          </a:p>
        </p:txBody>
      </p:sp>
    </p:spTree>
    <p:extLst>
      <p:ext uri="{BB962C8B-B14F-4D97-AF65-F5344CB8AC3E}">
        <p14:creationId xmlns:p14="http://schemas.microsoft.com/office/powerpoint/2010/main" val="413650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E7C44C4E-C6A8-A9CD-97BE-E8D371754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hu-HU"/>
              <a:t>Majlát’s work:</a:t>
            </a:r>
            <a:endParaRPr lang="LID4096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83BC8B-6D98-63E1-1AFF-2D30926EC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1098" y="161084"/>
            <a:ext cx="3794421" cy="6526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600" dirty="0"/>
              <a:t>A végleges kinézetét az oldal elég későn kapta meg mivel sok munka volt vele. A W3 </a:t>
            </a:r>
            <a:r>
              <a:rPr lang="hu-HU" sz="1600" dirty="0" err="1"/>
              <a:t>Schools</a:t>
            </a:r>
            <a:r>
              <a:rPr lang="hu-HU" sz="1600" dirty="0"/>
              <a:t> oldala sokat segített ha elakadtam.</a:t>
            </a:r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r>
              <a:rPr lang="hu-HU" sz="1600" dirty="0"/>
              <a:t>A feladat megoldása során megismerkedtem az </a:t>
            </a:r>
            <a:r>
              <a:rPr lang="hu-HU" sz="1600" dirty="0" err="1"/>
              <a:t>overlay</a:t>
            </a:r>
            <a:r>
              <a:rPr lang="hu-HU" sz="1600" dirty="0"/>
              <a:t> class-</a:t>
            </a:r>
            <a:r>
              <a:rPr lang="hu-HU" sz="1600" dirty="0" err="1"/>
              <a:t>al</a:t>
            </a:r>
            <a:r>
              <a:rPr lang="hu-HU" sz="1600" dirty="0"/>
              <a:t> és innentől használni is fogom.</a:t>
            </a:r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r>
              <a:rPr lang="hu-HU" sz="1600" dirty="0"/>
              <a:t>Az autók képeit </a:t>
            </a:r>
            <a:r>
              <a:rPr lang="hu-HU" sz="1600" dirty="0" err="1"/>
              <a:t>wikipédiáról</a:t>
            </a:r>
            <a:r>
              <a:rPr lang="hu-HU" sz="1600" dirty="0"/>
              <a:t> és használt autókereskedések oldalairól vettem. A leírásuk pedig egy átlagot ír, nem biztos hogy valósak.</a:t>
            </a:r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r>
              <a:rPr lang="hu-HU" sz="1600" dirty="0"/>
              <a:t>A végén  a </a:t>
            </a:r>
            <a:r>
              <a:rPr lang="hu-HU" sz="1600" dirty="0" err="1"/>
              <a:t>ChatGPT</a:t>
            </a:r>
            <a:r>
              <a:rPr lang="hu-HU" sz="1600" dirty="0"/>
              <a:t>-vel le is ellenőriztettem.</a:t>
            </a:r>
            <a:endParaRPr lang="LID4096" sz="160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2B65278-20B8-9233-EE19-1A4FB806DE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2792220"/>
              </p:ext>
            </p:extLst>
          </p:nvPr>
        </p:nvGraphicFramePr>
        <p:xfrm>
          <a:off x="3689130" y="110966"/>
          <a:ext cx="4637954" cy="2911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Kép 9">
            <a:extLst>
              <a:ext uri="{FF2B5EF4-FFF2-40B4-BE49-F238E27FC236}">
                <a16:creationId xmlns:a16="http://schemas.microsoft.com/office/drawing/2014/main" id="{0E390C9C-6341-7CBC-5E08-922B001C8D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5101" y="847955"/>
            <a:ext cx="1603342" cy="4570523"/>
          </a:xfrm>
          <a:prstGeom prst="ellipse">
            <a:avLst/>
          </a:prstGeom>
        </p:spPr>
      </p:pic>
      <p:pic>
        <p:nvPicPr>
          <p:cNvPr id="40" name="Kép 39">
            <a:extLst>
              <a:ext uri="{FF2B5EF4-FFF2-40B4-BE49-F238E27FC236}">
                <a16:creationId xmlns:a16="http://schemas.microsoft.com/office/drawing/2014/main" id="{100F11B7-1B92-A01F-DDF9-9F09AAB261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2338" y="3932274"/>
            <a:ext cx="2164292" cy="291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5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F98DE5C6-BC0B-4054-104C-B0A801C51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hu-HU"/>
              <a:t>Kristóf’s work:</a:t>
            </a:r>
            <a:endParaRPr lang="LID4096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D11B5E4-3483-2153-39F1-823D60ABA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209" y="435585"/>
            <a:ext cx="4332076" cy="293565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DB23AFB0-F08F-1EDB-B34F-32C9E43B8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3202" y="1382713"/>
            <a:ext cx="2200582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3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75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6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1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75651129-7AD1-6918-B2E5-820535160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hu-HU"/>
              <a:t>Lili’s work:</a:t>
            </a:r>
            <a:endParaRPr lang="LID4096"/>
          </a:p>
        </p:txBody>
      </p:sp>
      <p:sp useBgFill="1">
        <p:nvSpPr>
          <p:cNvPr id="103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F0627E-D352-D1CD-D0FE-C893D00C2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1961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" name="Rectangle 10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7D72D791-035F-76AD-E17B-A2597D13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hu-HU"/>
              <a:t>Gathering plus information:</a:t>
            </a:r>
            <a:endParaRPr lang="LID4096"/>
          </a:p>
        </p:txBody>
      </p:sp>
      <p:pic>
        <p:nvPicPr>
          <p:cNvPr id="5" name="Picture 4" descr="Piros gombon mutató kék nyilak">
            <a:extLst>
              <a:ext uri="{FF2B5EF4-FFF2-40B4-BE49-F238E27FC236}">
                <a16:creationId xmlns:a16="http://schemas.microsoft.com/office/drawing/2014/main" id="{DD4F85EA-EC0A-30DE-BCAF-5BE6686C7C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1637" r="23243" b="-1"/>
          <a:stretch>
            <a:fillRect/>
          </a:stretch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7AA953-7016-0B26-CBAA-BB0C6DB66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2480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8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3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8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65DBDB51-94D2-8DD3-CEEB-ECF350BA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/>
              <a:t>Final adjustments and discussion</a:t>
            </a:r>
            <a:endParaRPr lang="LID4096" dirty="0"/>
          </a:p>
        </p:txBody>
      </p:sp>
      <p:sp useBgFill="1">
        <p:nvSpPr>
          <p:cNvPr id="64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40E662-1631-B338-0DB5-960CDD80A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03321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96</TotalTime>
  <Words>117</Words>
  <Application>Microsoft Office PowerPoint</Application>
  <PresentationFormat>Szélesvásznú</PresentationFormat>
  <Paragraphs>24</Paragraphs>
  <Slides>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Aptos</vt:lpstr>
      <vt:lpstr>Arial</vt:lpstr>
      <vt:lpstr>Tw Cen MT</vt:lpstr>
      <vt:lpstr>Áramkör</vt:lpstr>
      <vt:lpstr>Our website</vt:lpstr>
      <vt:lpstr>Starting:</vt:lpstr>
      <vt:lpstr>Sharing work:</vt:lpstr>
      <vt:lpstr>Majlát’s work:</vt:lpstr>
      <vt:lpstr>Kristóf’s work:</vt:lpstr>
      <vt:lpstr>Lili’s work:</vt:lpstr>
      <vt:lpstr>Gathering plus information:</vt:lpstr>
      <vt:lpstr>Final adjustments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Majlát Tóth</dc:creator>
  <cp:lastModifiedBy>Majlát Tóth</cp:lastModifiedBy>
  <cp:revision>2</cp:revision>
  <dcterms:created xsi:type="dcterms:W3CDTF">2025-09-26T15:19:26Z</dcterms:created>
  <dcterms:modified xsi:type="dcterms:W3CDTF">2025-09-28T16:22:35Z</dcterms:modified>
</cp:coreProperties>
</file>