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23870" custLinFactNeighborY="-30903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356406" y="0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CCDAAB-7EC0-0645-2133-EEE7BE992737}"/>
              </a:ext>
            </a:extLst>
          </p:cNvPr>
          <p:cNvSpPr txBox="1"/>
          <p:nvPr/>
        </p:nvSpPr>
        <p:spPr>
          <a:xfrm>
            <a:off x="5209032" y="1434420"/>
            <a:ext cx="6102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feladatot, mint mindenki más egy tervvel kezdtük.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Aztán együtt megcsináltunk egy weboldalt, majd később mindenki ezt használta alapként.</a:t>
            </a:r>
          </a:p>
        </p:txBody>
      </p: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végén  a </a:t>
            </a:r>
            <a:r>
              <a:rPr lang="hu-HU" sz="1600" dirty="0" err="1"/>
              <a:t>ChatGPT</a:t>
            </a:r>
            <a:r>
              <a:rPr lang="hu-HU" sz="1600" dirty="0"/>
              <a:t>-vel le is ellenőriztettem.</a:t>
            </a:r>
            <a:endParaRPr lang="LID4096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792220"/>
              </p:ext>
            </p:extLst>
          </p:nvPr>
        </p:nvGraphicFramePr>
        <p:xfrm>
          <a:off x="3689130" y="110966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101" y="847955"/>
            <a:ext cx="1603342" cy="4570523"/>
          </a:xfrm>
          <a:prstGeom prst="ellipse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0F11B7-1B92-A01F-DDF9-9F09AAB26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338" y="3932274"/>
            <a:ext cx="2164292" cy="29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09" y="435585"/>
            <a:ext cx="4332076" cy="293565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02" y="1382713"/>
            <a:ext cx="220058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0627E-D352-D1CD-D0FE-C893D00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36" y="719932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Még egy </a:t>
            </a:r>
            <a:r>
              <a:rPr lang="hu-HU" dirty="0" err="1"/>
              <a:t>Discord</a:t>
            </a:r>
            <a:r>
              <a:rPr lang="hu-HU" dirty="0"/>
              <a:t>-os videóhívás keretein belül egyeztettünk mindent.</a:t>
            </a:r>
          </a:p>
          <a:p>
            <a:pPr marL="0" indent="0">
              <a:buNone/>
            </a:pPr>
            <a:r>
              <a:rPr lang="hu-HU" dirty="0"/>
              <a:t>Összeraktuk a PPT-t és mindenki beleírta a saját részét.</a:t>
            </a:r>
            <a:endParaRPr lang="LID4096" dirty="0"/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E5E3B02E-8DD1-AF57-85A9-DE21D3C2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8" y="2472768"/>
            <a:ext cx="1858508" cy="4026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103</TotalTime>
  <Words>141</Words>
  <Application>Microsoft Office PowerPoint</Application>
  <PresentationFormat>Szélesvásznú</PresentationFormat>
  <Paragraphs>38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website</dc:title>
  <dc:creator>Majlát Tóth</dc:creator>
  <cp:lastModifiedBy>User</cp:lastModifiedBy>
  <cp:revision>4</cp:revision>
  <dcterms:created xsi:type="dcterms:W3CDTF">2025-09-26T15:19:26Z</dcterms:created>
  <dcterms:modified xsi:type="dcterms:W3CDTF">2025-09-30T10:57:26Z</dcterms:modified>
</cp:coreProperties>
</file>