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8" r:id="rId4"/>
    <p:sldId id="274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0519E-11F4-49FC-AC01-E29B4F2FA6B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EB2FD16-99A2-4289-8615-EE3466143F12}">
      <dgm:prSet phldrT="[文字]" custT="1"/>
      <dgm:spPr/>
      <dgm:t>
        <a:bodyPr/>
        <a:lstStyle/>
        <a:p>
          <a:r>
            <a:rPr lang="zh-TW" altLang="en-US" sz="1800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規劃資料庫</a:t>
          </a:r>
          <a:endParaRPr lang="zh-TW" altLang="en-US" sz="1800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B74CF8E-0433-49FC-9B7B-2B3031D475A3}" type="parTrans" cxnId="{3F67A7B3-702C-42B6-B5A9-56C89BC5774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3629F2-80AA-439A-B264-1EC7E29D2AF4}" type="sibTrans" cxnId="{3F67A7B3-702C-42B6-B5A9-56C89BC57746}">
      <dgm:prSet custT="1"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22E383-9A18-4633-AF06-539EEE0B3E98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前端網頁設計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F9778D-F2A8-4815-99E7-618FAB3FA632}" type="parTrans" cxnId="{2E213D7A-E2FE-442A-B198-48A9239C74E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1C93AE-96A0-4D22-9659-7936008B1DE3}" type="sibTrans" cxnId="{2E213D7A-E2FE-442A-B198-48A9239C74E3}">
      <dgm:prSet custT="1"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3D6864-2279-4399-8390-55B5AF5236A2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後端程式開發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7DBA17-880C-48D8-A31B-835A86F093AB}" type="parTrans" cxnId="{EFE0AEC4-94A0-4FA5-864C-FFAFDBE62FB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47410B-2B04-4F04-B1AE-C86CC033F711}" type="sibTrans" cxnId="{EFE0AEC4-94A0-4FA5-864C-FFAFDBE62FB6}">
      <dgm:prSet custT="1"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24555B-C160-489D-9A64-580BA43FA453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系統開放測試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1F0E1-8A39-4A7C-8D75-B0C252F1D107}" type="parTrans" cxnId="{5E29D697-0E52-42E3-8FC8-C7F394C0E67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7B4736-347C-4E6D-B0A5-BE000F5D2C45}" type="sibTrans" cxnId="{5E29D697-0E52-42E3-8FC8-C7F394C0E67C}">
      <dgm:prSet custT="1"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BFFA4C-AD38-47ED-8D92-6C91E20D054F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正式上線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9AD617-8541-4400-8AE9-4FB2BF515514}" type="parTrans" cxnId="{4788CB30-238F-4570-BD66-7996DFF3D47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DE9721-6E80-4AC3-8C53-28846D288C8B}" type="sibTrans" cxnId="{4788CB30-238F-4570-BD66-7996DFF3D47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AC8812-B1E7-4DEA-8636-ECE4762E97AB}" type="pres">
      <dgm:prSet presAssocID="{9E20519E-11F4-49FC-AC01-E29B4F2FA6B1}" presName="Name0" presStyleCnt="0">
        <dgm:presLayoutVars>
          <dgm:dir/>
          <dgm:resizeHandles val="exact"/>
        </dgm:presLayoutVars>
      </dgm:prSet>
      <dgm:spPr/>
    </dgm:pt>
    <dgm:pt modelId="{478D2105-A195-4798-92FF-022558FF0633}" type="pres">
      <dgm:prSet presAssocID="{3EB2FD16-99A2-4289-8615-EE3466143F12}" presName="node" presStyleLbl="node1" presStyleIdx="0" presStyleCnt="5" custLinFactNeighborX="-737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63E7E6-1E0B-453E-8840-24E5251B2A85}" type="pres">
      <dgm:prSet presAssocID="{133629F2-80AA-439A-B264-1EC7E29D2AF4}" presName="sibTrans" presStyleLbl="sibTrans2D1" presStyleIdx="0" presStyleCnt="4"/>
      <dgm:spPr/>
    </dgm:pt>
    <dgm:pt modelId="{58999EAD-F1F8-496C-A808-9C6BA8B0A114}" type="pres">
      <dgm:prSet presAssocID="{133629F2-80AA-439A-B264-1EC7E29D2AF4}" presName="connectorText" presStyleLbl="sibTrans2D1" presStyleIdx="0" presStyleCnt="4"/>
      <dgm:spPr/>
    </dgm:pt>
    <dgm:pt modelId="{CFF31C51-21D3-4CC3-BFF7-82DF7D5CF4B0}" type="pres">
      <dgm:prSet presAssocID="{5922E383-9A18-4633-AF06-539EEE0B3E9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F324B4-34BC-41B2-BC56-BE5BEC7DB319}" type="pres">
      <dgm:prSet presAssocID="{671C93AE-96A0-4D22-9659-7936008B1DE3}" presName="sibTrans" presStyleLbl="sibTrans2D1" presStyleIdx="1" presStyleCnt="4"/>
      <dgm:spPr/>
    </dgm:pt>
    <dgm:pt modelId="{E4A62870-9967-419C-8F67-9664D56A282E}" type="pres">
      <dgm:prSet presAssocID="{671C93AE-96A0-4D22-9659-7936008B1DE3}" presName="connectorText" presStyleLbl="sibTrans2D1" presStyleIdx="1" presStyleCnt="4"/>
      <dgm:spPr/>
    </dgm:pt>
    <dgm:pt modelId="{C370DDA8-6DBF-41BE-BAB4-74BD1F86C2CC}" type="pres">
      <dgm:prSet presAssocID="{D43D6864-2279-4399-8390-55B5AF5236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24D85C-7613-4651-A38C-953E8BC4F7E1}" type="pres">
      <dgm:prSet presAssocID="{6F47410B-2B04-4F04-B1AE-C86CC033F711}" presName="sibTrans" presStyleLbl="sibTrans2D1" presStyleIdx="2" presStyleCnt="4"/>
      <dgm:spPr/>
    </dgm:pt>
    <dgm:pt modelId="{9FC63562-E593-455F-BA5C-F2485C6EF02C}" type="pres">
      <dgm:prSet presAssocID="{6F47410B-2B04-4F04-B1AE-C86CC033F711}" presName="connectorText" presStyleLbl="sibTrans2D1" presStyleIdx="2" presStyleCnt="4"/>
      <dgm:spPr/>
    </dgm:pt>
    <dgm:pt modelId="{0671C542-9DBE-4D45-9A9A-66FF55E34B52}" type="pres">
      <dgm:prSet presAssocID="{3824555B-C160-489D-9A64-580BA43FA453}" presName="node" presStyleLbl="node1" presStyleIdx="3" presStyleCnt="5">
        <dgm:presLayoutVars>
          <dgm:bulletEnabled val="1"/>
        </dgm:presLayoutVars>
      </dgm:prSet>
      <dgm:spPr/>
    </dgm:pt>
    <dgm:pt modelId="{54E8EF51-C636-45FC-B626-CA48E56C0F02}" type="pres">
      <dgm:prSet presAssocID="{E37B4736-347C-4E6D-B0A5-BE000F5D2C45}" presName="sibTrans" presStyleLbl="sibTrans2D1" presStyleIdx="3" presStyleCnt="4"/>
      <dgm:spPr/>
    </dgm:pt>
    <dgm:pt modelId="{BDEC90A3-5FBC-4E3B-866D-F6FE5CB7C667}" type="pres">
      <dgm:prSet presAssocID="{E37B4736-347C-4E6D-B0A5-BE000F5D2C45}" presName="connectorText" presStyleLbl="sibTrans2D1" presStyleIdx="3" presStyleCnt="4"/>
      <dgm:spPr/>
    </dgm:pt>
    <dgm:pt modelId="{D0E059D7-123C-44A3-883F-149BAA35D81E}" type="pres">
      <dgm:prSet presAssocID="{99BFFA4C-AD38-47ED-8D92-6C91E20D054F}" presName="node" presStyleLbl="node1" presStyleIdx="4" presStyleCnt="5">
        <dgm:presLayoutVars>
          <dgm:bulletEnabled val="1"/>
        </dgm:presLayoutVars>
      </dgm:prSet>
      <dgm:spPr/>
    </dgm:pt>
  </dgm:ptLst>
  <dgm:cxnLst>
    <dgm:cxn modelId="{54E82B59-5687-4306-B1E3-246466D6F890}" type="presOf" srcId="{671C93AE-96A0-4D22-9659-7936008B1DE3}" destId="{49F324B4-34BC-41B2-BC56-BE5BEC7DB319}" srcOrd="0" destOrd="0" presId="urn:microsoft.com/office/officeart/2005/8/layout/process1"/>
    <dgm:cxn modelId="{8EA7E773-7B47-4FF3-A71A-6E16F0B46BFB}" type="presOf" srcId="{D43D6864-2279-4399-8390-55B5AF5236A2}" destId="{C370DDA8-6DBF-41BE-BAB4-74BD1F86C2CC}" srcOrd="0" destOrd="0" presId="urn:microsoft.com/office/officeart/2005/8/layout/process1"/>
    <dgm:cxn modelId="{4788CB30-238F-4570-BD66-7996DFF3D47B}" srcId="{9E20519E-11F4-49FC-AC01-E29B4F2FA6B1}" destId="{99BFFA4C-AD38-47ED-8D92-6C91E20D054F}" srcOrd="4" destOrd="0" parTransId="{549AD617-8541-4400-8AE9-4FB2BF515514}" sibTransId="{DADE9721-6E80-4AC3-8C53-28846D288C8B}"/>
    <dgm:cxn modelId="{B86F66A2-B5B4-44AA-AFBD-51F035EEEECA}" type="presOf" srcId="{E37B4736-347C-4E6D-B0A5-BE000F5D2C45}" destId="{54E8EF51-C636-45FC-B626-CA48E56C0F02}" srcOrd="0" destOrd="0" presId="urn:microsoft.com/office/officeart/2005/8/layout/process1"/>
    <dgm:cxn modelId="{3F67A7B3-702C-42B6-B5A9-56C89BC57746}" srcId="{9E20519E-11F4-49FC-AC01-E29B4F2FA6B1}" destId="{3EB2FD16-99A2-4289-8615-EE3466143F12}" srcOrd="0" destOrd="0" parTransId="{2B74CF8E-0433-49FC-9B7B-2B3031D475A3}" sibTransId="{133629F2-80AA-439A-B264-1EC7E29D2AF4}"/>
    <dgm:cxn modelId="{3A37147C-E350-4BEB-9FA0-40B67E5BC79F}" type="presOf" srcId="{3EB2FD16-99A2-4289-8615-EE3466143F12}" destId="{478D2105-A195-4798-92FF-022558FF0633}" srcOrd="0" destOrd="0" presId="urn:microsoft.com/office/officeart/2005/8/layout/process1"/>
    <dgm:cxn modelId="{D71D0D8D-D114-4A3C-9DC7-7193F8D9C5C5}" type="presOf" srcId="{9E20519E-11F4-49FC-AC01-E29B4F2FA6B1}" destId="{4AAC8812-B1E7-4DEA-8636-ECE4762E97AB}" srcOrd="0" destOrd="0" presId="urn:microsoft.com/office/officeart/2005/8/layout/process1"/>
    <dgm:cxn modelId="{2E213D7A-E2FE-442A-B198-48A9239C74E3}" srcId="{9E20519E-11F4-49FC-AC01-E29B4F2FA6B1}" destId="{5922E383-9A18-4633-AF06-539EEE0B3E98}" srcOrd="1" destOrd="0" parTransId="{D3F9778D-F2A8-4815-99E7-618FAB3FA632}" sibTransId="{671C93AE-96A0-4D22-9659-7936008B1DE3}"/>
    <dgm:cxn modelId="{12ADF182-F470-4D64-9C8D-728A9B42F9C1}" type="presOf" srcId="{133629F2-80AA-439A-B264-1EC7E29D2AF4}" destId="{58999EAD-F1F8-496C-A808-9C6BA8B0A114}" srcOrd="1" destOrd="0" presId="urn:microsoft.com/office/officeart/2005/8/layout/process1"/>
    <dgm:cxn modelId="{F8511430-3B40-40F9-8FA2-4A28C1FF137C}" type="presOf" srcId="{5922E383-9A18-4633-AF06-539EEE0B3E98}" destId="{CFF31C51-21D3-4CC3-BFF7-82DF7D5CF4B0}" srcOrd="0" destOrd="0" presId="urn:microsoft.com/office/officeart/2005/8/layout/process1"/>
    <dgm:cxn modelId="{8D3D2551-E83D-4BEE-8CF0-2E0388DEC94F}" type="presOf" srcId="{133629F2-80AA-439A-B264-1EC7E29D2AF4}" destId="{DF63E7E6-1E0B-453E-8840-24E5251B2A85}" srcOrd="0" destOrd="0" presId="urn:microsoft.com/office/officeart/2005/8/layout/process1"/>
    <dgm:cxn modelId="{422A7513-E376-4CE2-97C9-D989492798CA}" type="presOf" srcId="{6F47410B-2B04-4F04-B1AE-C86CC033F711}" destId="{9FC63562-E593-455F-BA5C-F2485C6EF02C}" srcOrd="1" destOrd="0" presId="urn:microsoft.com/office/officeart/2005/8/layout/process1"/>
    <dgm:cxn modelId="{72755835-9CA7-4DC4-8CE8-AB1981C8C442}" type="presOf" srcId="{E37B4736-347C-4E6D-B0A5-BE000F5D2C45}" destId="{BDEC90A3-5FBC-4E3B-866D-F6FE5CB7C667}" srcOrd="1" destOrd="0" presId="urn:microsoft.com/office/officeart/2005/8/layout/process1"/>
    <dgm:cxn modelId="{23C6ECD3-7D07-4306-928A-EE9C5FDAFBDC}" type="presOf" srcId="{671C93AE-96A0-4D22-9659-7936008B1DE3}" destId="{E4A62870-9967-419C-8F67-9664D56A282E}" srcOrd="1" destOrd="0" presId="urn:microsoft.com/office/officeart/2005/8/layout/process1"/>
    <dgm:cxn modelId="{EFE0AEC4-94A0-4FA5-864C-FFAFDBE62FB6}" srcId="{9E20519E-11F4-49FC-AC01-E29B4F2FA6B1}" destId="{D43D6864-2279-4399-8390-55B5AF5236A2}" srcOrd="2" destOrd="0" parTransId="{AE7DBA17-880C-48D8-A31B-835A86F093AB}" sibTransId="{6F47410B-2B04-4F04-B1AE-C86CC033F711}"/>
    <dgm:cxn modelId="{5E29D697-0E52-42E3-8FC8-C7F394C0E67C}" srcId="{9E20519E-11F4-49FC-AC01-E29B4F2FA6B1}" destId="{3824555B-C160-489D-9A64-580BA43FA453}" srcOrd="3" destOrd="0" parTransId="{B5E1F0E1-8A39-4A7C-8D75-B0C252F1D107}" sibTransId="{E37B4736-347C-4E6D-B0A5-BE000F5D2C45}"/>
    <dgm:cxn modelId="{D5F1A7D1-D218-475E-82A2-54C0E06D8E84}" type="presOf" srcId="{99BFFA4C-AD38-47ED-8D92-6C91E20D054F}" destId="{D0E059D7-123C-44A3-883F-149BAA35D81E}" srcOrd="0" destOrd="0" presId="urn:microsoft.com/office/officeart/2005/8/layout/process1"/>
    <dgm:cxn modelId="{437DDF04-BAD8-41DC-97B5-668CAC7E2A10}" type="presOf" srcId="{3824555B-C160-489D-9A64-580BA43FA453}" destId="{0671C542-9DBE-4D45-9A9A-66FF55E34B52}" srcOrd="0" destOrd="0" presId="urn:microsoft.com/office/officeart/2005/8/layout/process1"/>
    <dgm:cxn modelId="{F460ED14-A919-49EC-9BB6-983501697DDC}" type="presOf" srcId="{6F47410B-2B04-4F04-B1AE-C86CC033F711}" destId="{D124D85C-7613-4651-A38C-953E8BC4F7E1}" srcOrd="0" destOrd="0" presId="urn:microsoft.com/office/officeart/2005/8/layout/process1"/>
    <dgm:cxn modelId="{9BA3089C-F68B-4A98-BDBA-469E929AE341}" type="presParOf" srcId="{4AAC8812-B1E7-4DEA-8636-ECE4762E97AB}" destId="{478D2105-A195-4798-92FF-022558FF0633}" srcOrd="0" destOrd="0" presId="urn:microsoft.com/office/officeart/2005/8/layout/process1"/>
    <dgm:cxn modelId="{67B11956-3A46-4BC3-BBC4-69CBAB8C158E}" type="presParOf" srcId="{4AAC8812-B1E7-4DEA-8636-ECE4762E97AB}" destId="{DF63E7E6-1E0B-453E-8840-24E5251B2A85}" srcOrd="1" destOrd="0" presId="urn:microsoft.com/office/officeart/2005/8/layout/process1"/>
    <dgm:cxn modelId="{461DD749-D7B8-42E6-A47E-BCDC9B321389}" type="presParOf" srcId="{DF63E7E6-1E0B-453E-8840-24E5251B2A85}" destId="{58999EAD-F1F8-496C-A808-9C6BA8B0A114}" srcOrd="0" destOrd="0" presId="urn:microsoft.com/office/officeart/2005/8/layout/process1"/>
    <dgm:cxn modelId="{385AC1B6-08A3-4A8C-8CAE-4EBA635C1A1F}" type="presParOf" srcId="{4AAC8812-B1E7-4DEA-8636-ECE4762E97AB}" destId="{CFF31C51-21D3-4CC3-BFF7-82DF7D5CF4B0}" srcOrd="2" destOrd="0" presId="urn:microsoft.com/office/officeart/2005/8/layout/process1"/>
    <dgm:cxn modelId="{EA06C7AC-1867-4D8F-99F6-AE028087A679}" type="presParOf" srcId="{4AAC8812-B1E7-4DEA-8636-ECE4762E97AB}" destId="{49F324B4-34BC-41B2-BC56-BE5BEC7DB319}" srcOrd="3" destOrd="0" presId="urn:microsoft.com/office/officeart/2005/8/layout/process1"/>
    <dgm:cxn modelId="{9D0B4228-9846-4EA5-889E-497D6D3728E9}" type="presParOf" srcId="{49F324B4-34BC-41B2-BC56-BE5BEC7DB319}" destId="{E4A62870-9967-419C-8F67-9664D56A282E}" srcOrd="0" destOrd="0" presId="urn:microsoft.com/office/officeart/2005/8/layout/process1"/>
    <dgm:cxn modelId="{95981E3C-9481-438E-8A2E-E5509FE041C5}" type="presParOf" srcId="{4AAC8812-B1E7-4DEA-8636-ECE4762E97AB}" destId="{C370DDA8-6DBF-41BE-BAB4-74BD1F86C2CC}" srcOrd="4" destOrd="0" presId="urn:microsoft.com/office/officeart/2005/8/layout/process1"/>
    <dgm:cxn modelId="{FA836AEC-7DFF-404E-9445-EFACA390B5F5}" type="presParOf" srcId="{4AAC8812-B1E7-4DEA-8636-ECE4762E97AB}" destId="{D124D85C-7613-4651-A38C-953E8BC4F7E1}" srcOrd="5" destOrd="0" presId="urn:microsoft.com/office/officeart/2005/8/layout/process1"/>
    <dgm:cxn modelId="{209E5558-B5D5-46E1-8842-E70527AA963E}" type="presParOf" srcId="{D124D85C-7613-4651-A38C-953E8BC4F7E1}" destId="{9FC63562-E593-455F-BA5C-F2485C6EF02C}" srcOrd="0" destOrd="0" presId="urn:microsoft.com/office/officeart/2005/8/layout/process1"/>
    <dgm:cxn modelId="{B1A6C67C-2760-44C4-BBF1-6999CC6813A6}" type="presParOf" srcId="{4AAC8812-B1E7-4DEA-8636-ECE4762E97AB}" destId="{0671C542-9DBE-4D45-9A9A-66FF55E34B52}" srcOrd="6" destOrd="0" presId="urn:microsoft.com/office/officeart/2005/8/layout/process1"/>
    <dgm:cxn modelId="{E554C1D7-C83D-45B1-9AC0-4EAD2F944D3B}" type="presParOf" srcId="{4AAC8812-B1E7-4DEA-8636-ECE4762E97AB}" destId="{54E8EF51-C636-45FC-B626-CA48E56C0F02}" srcOrd="7" destOrd="0" presId="urn:microsoft.com/office/officeart/2005/8/layout/process1"/>
    <dgm:cxn modelId="{D7AD73FD-74AA-4E64-82EE-C09DD5B506AE}" type="presParOf" srcId="{54E8EF51-C636-45FC-B626-CA48E56C0F02}" destId="{BDEC90A3-5FBC-4E3B-866D-F6FE5CB7C667}" srcOrd="0" destOrd="0" presId="urn:microsoft.com/office/officeart/2005/8/layout/process1"/>
    <dgm:cxn modelId="{F8BB2695-BC0E-4FBD-A7CA-B1BB43261DED}" type="presParOf" srcId="{4AAC8812-B1E7-4DEA-8636-ECE4762E97AB}" destId="{D0E059D7-123C-44A3-883F-149BAA35D81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4531B-324C-4B8D-BE13-8B8CEAF30F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845A009-8E82-4322-83E6-CA66BEEEC036}">
      <dgm:prSet phldrT="[文字]"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9CAD36-BDD0-405F-9152-55E91BCE744B}" type="parTrans" cxnId="{F489D9B3-2D4D-4363-A6FB-EF3DD60A912F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8D4E06-7142-4299-8994-DDF5D961E7AD}" type="sibTrans" cxnId="{F489D9B3-2D4D-4363-A6FB-EF3DD60A912F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A85FDB-84F8-47D9-A9B3-5632EA2B0838}">
      <dgm:prSet phldrT="[文字]"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D0B869-A6F4-46D7-84B0-5D5BEFDA0516}" type="parTrans" cxnId="{BBDD56F1-6B39-4EE7-A20B-D466DBE3CDE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6113CE-B720-4B1A-A4ED-E9ED9C6FCA20}" type="sibTrans" cxnId="{BBDD56F1-6B39-4EE7-A20B-D466DBE3CDE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D7D91A-A145-42D4-BBD6-60C7CA38420F}">
      <dgm:prSet phldrT="[文字]"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47E0FD-7B68-4C70-B1A2-D99511DB519F}" type="parTrans" cxnId="{BF0F381A-0524-4F10-B3A8-5939437ECCD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9B6536-72D7-4E93-B53A-797EE60E936C}" type="sibTrans" cxnId="{BF0F381A-0524-4F10-B3A8-5939437ECCD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26AFB1-76D6-4763-A206-23E2E317F541}">
      <dgm:prSet phldrT="[文字]"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建立者名單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22BEDA-EAEF-4348-A3C0-FEF7ED7F2D22}" type="parTrans" cxnId="{C93D416C-8273-476A-9613-E038CDB6885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9B8BCF-3205-47F6-94AE-C1D183D580B8}" type="sibTrans" cxnId="{C93D416C-8273-476A-9613-E038CDB6885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D374C5-6503-4029-AE1A-12A492AFD1CA}" type="asst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新增問卷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FC3F9B-62A1-469A-BBE9-718BE003C4E3}" type="parTrans" cxnId="{C4C1EED6-9D81-4FD1-B0B9-0E8A91B08142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FBC481-770E-4F0C-B13B-CC26FFD645C6}" type="sibTrans" cxnId="{C4C1EED6-9D81-4FD1-B0B9-0E8A91B08142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41A57-FBD2-434E-9DDA-F0DEB5A971C5}" type="asst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我的問卷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69C8A8-46BF-4504-B4A8-9811BDC905BB}" type="parTrans" cxnId="{03D3CD68-9BE6-4A0C-94EA-9A21C3A5C00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6F67DE-CAC7-43D1-94BE-675B6A522DAE}" type="sibTrans" cxnId="{03D3CD68-9BE6-4A0C-94EA-9A21C3A5C00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12395D-483F-4944-BF72-EC942E3C2132}" type="asst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新增投票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13CB35-C411-47BB-A94C-234AACAC7904}" type="parTrans" cxnId="{ED4859C2-ECD1-481D-8083-FC36519688CA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18F535-D680-49B9-B815-EB86463A03E1}" type="sibTrans" cxnId="{ED4859C2-ECD1-481D-8083-FC36519688CA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EF5166-16FF-4494-AA13-C7687571582B}" type="asst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我的投票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F49893-22B5-4784-A040-54F65A8BC9F3}" type="parTrans" cxnId="{32C18D0C-70F4-449F-BB8E-060B882B0BB0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707E6-7ACE-4CDA-ABDB-D54902FB0187}" type="sibTrans" cxnId="{32C18D0C-70F4-449F-BB8E-060B882B0BB0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28F9FB-D10B-4D3A-8B1E-13B21C1DA24B}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問卷首頁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45C3D5-75BF-4DB3-AD53-B6008B2A06DF}" type="parTrans" cxnId="{7BF2A189-2047-4396-99F5-1E7B099825E7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2CD6EE-B5E0-463F-84C3-34E0531DA22E}" type="sibTrans" cxnId="{7BF2A189-2047-4396-99F5-1E7B099825E7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F8ADD4-822A-4881-8E11-3378B2B2C2E3}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問卷內容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D1EC83-8C4B-42F0-A160-D87D49F8203D}" type="parTrans" cxnId="{5586E770-2B7C-463E-A430-5A5D90BC9C4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AC58CE-48E2-4DE5-83E1-C528C189480C}" type="sibTrans" cxnId="{5586E770-2B7C-463E-A430-5A5D90BC9C4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1F9EB5-5ECB-449C-8DE6-6D15B994CCB6}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問卷結果統計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8C82AF-71D5-42AD-B14E-2678432731F4}" type="parTrans" cxnId="{0C6664F8-59E8-437C-8EE6-EA1B1AF800E7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6EEEEF-ABF1-42AB-B655-5B2BC03C2BC5}" type="sibTrans" cxnId="{0C6664F8-59E8-437C-8EE6-EA1B1AF800E7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D2604E-82FE-4AD4-8C61-C7F9ABA321BD}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投票內容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2F8B75-F090-43BF-A57C-4374F5923F3A}" type="parTrans" cxnId="{B3E80DB9-69A3-4328-9D01-B5657BC7362B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17054A-131A-4A11-B794-3EA63CF632AD}" type="sibTrans" cxnId="{B3E80DB9-69A3-4328-9D01-B5657BC7362B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21C376-71E4-467F-BDC1-8A68DD1CE30F}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投票結果統計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5CD49F-EE20-4C0F-B057-0C1B1A61325E}" type="parTrans" cxnId="{AA48A0C3-AE10-4ED8-9311-1BAAD1D92D5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F87DB5E-68D8-4EC5-934F-46B963AFC786}" type="sibTrans" cxnId="{AA48A0C3-AE10-4ED8-9311-1BAAD1D92D51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DCAE22-AA62-4394-90CE-44F7F59F1B45}" type="asst">
      <dgm:prSet custT="1"/>
      <dgm:spPr/>
      <dgm:t>
        <a:bodyPr/>
        <a:lstStyle/>
        <a:p>
          <a:r>
            <a: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投票首頁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2FF841-47D8-4A70-9BF9-1D04FD986296}" type="parTrans" cxnId="{E90FF7AF-EA17-457B-B20A-159A242F88C1}">
      <dgm:prSet/>
      <dgm:spPr/>
      <dgm:t>
        <a:bodyPr/>
        <a:lstStyle/>
        <a:p>
          <a:endParaRPr lang="zh-TW" altLang="en-US"/>
        </a:p>
      </dgm:t>
    </dgm:pt>
    <dgm:pt modelId="{59EC9DCF-0FD4-47D3-A645-5EEEB9145EF1}" type="sibTrans" cxnId="{E90FF7AF-EA17-457B-B20A-159A242F88C1}">
      <dgm:prSet/>
      <dgm:spPr/>
      <dgm:t>
        <a:bodyPr/>
        <a:lstStyle/>
        <a:p>
          <a:endParaRPr lang="zh-TW" altLang="en-US"/>
        </a:p>
      </dgm:t>
    </dgm:pt>
    <dgm:pt modelId="{BC530D72-09D8-443B-9221-DE86B4A6B076}" type="pres">
      <dgm:prSet presAssocID="{0514531B-324C-4B8D-BE13-8B8CEAF30F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2CB17F-DF5B-4620-8551-7FE3FB97FA86}" type="pres">
      <dgm:prSet presAssocID="{E845A009-8E82-4322-83E6-CA66BEEEC036}" presName="hierRoot1" presStyleCnt="0"/>
      <dgm:spPr/>
    </dgm:pt>
    <dgm:pt modelId="{1CB7450A-8D06-4C04-B376-B12E3EA53E7E}" type="pres">
      <dgm:prSet presAssocID="{E845A009-8E82-4322-83E6-CA66BEEEC036}" presName="composite" presStyleCnt="0"/>
      <dgm:spPr/>
    </dgm:pt>
    <dgm:pt modelId="{28D2610A-B918-4ED1-A69D-D08E6DD7020B}" type="pres">
      <dgm:prSet presAssocID="{E845A009-8E82-4322-83E6-CA66BEEEC036}" presName="background" presStyleLbl="node0" presStyleIdx="0" presStyleCnt="1"/>
      <dgm:spPr/>
    </dgm:pt>
    <dgm:pt modelId="{A3D07F0D-8E2B-4B7D-AEA8-45B63B4928DB}" type="pres">
      <dgm:prSet presAssocID="{E845A009-8E82-4322-83E6-CA66BEEEC03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2F25F8-583B-465F-A441-CFF913DE6CF7}" type="pres">
      <dgm:prSet presAssocID="{E845A009-8E82-4322-83E6-CA66BEEEC036}" presName="hierChild2" presStyleCnt="0"/>
      <dgm:spPr/>
    </dgm:pt>
    <dgm:pt modelId="{3518A231-88A5-4592-92FE-8811042258AA}" type="pres">
      <dgm:prSet presAssocID="{10D0B869-A6F4-46D7-84B0-5D5BEFDA0516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78E95D46-24B0-4693-B1AD-D802502CE521}" type="pres">
      <dgm:prSet presAssocID="{EAA85FDB-84F8-47D9-A9B3-5632EA2B0838}" presName="hierRoot2" presStyleCnt="0"/>
      <dgm:spPr/>
    </dgm:pt>
    <dgm:pt modelId="{83B0DB66-3BE5-4ADD-B357-A3691CA73DFD}" type="pres">
      <dgm:prSet presAssocID="{EAA85FDB-84F8-47D9-A9B3-5632EA2B0838}" presName="composite2" presStyleCnt="0"/>
      <dgm:spPr/>
    </dgm:pt>
    <dgm:pt modelId="{981607EE-61F1-4F0A-B890-82DA482AA5A9}" type="pres">
      <dgm:prSet presAssocID="{EAA85FDB-84F8-47D9-A9B3-5632EA2B0838}" presName="background2" presStyleLbl="node2" presStyleIdx="0" presStyleCnt="3"/>
      <dgm:spPr/>
    </dgm:pt>
    <dgm:pt modelId="{7C3F0622-2EEC-4BD5-960C-8F503F339EE3}" type="pres">
      <dgm:prSet presAssocID="{EAA85FDB-84F8-47D9-A9B3-5632EA2B083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B0D223-8219-4AD0-8662-6B0281B66D93}" type="pres">
      <dgm:prSet presAssocID="{EAA85FDB-84F8-47D9-A9B3-5632EA2B0838}" presName="hierChild3" presStyleCnt="0"/>
      <dgm:spPr/>
    </dgm:pt>
    <dgm:pt modelId="{B7C5B76C-2F58-4638-A5AD-97FCBC19C620}" type="pres">
      <dgm:prSet presAssocID="{50FC3F9B-62A1-469A-BBE9-718BE003C4E3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B8829F18-9258-4300-9E78-1108D12FF6F8}" type="pres">
      <dgm:prSet presAssocID="{81D374C5-6503-4029-AE1A-12A492AFD1CA}" presName="hierRoot3" presStyleCnt="0"/>
      <dgm:spPr/>
    </dgm:pt>
    <dgm:pt modelId="{0787AA61-4737-4566-8FC9-EDF11AB42170}" type="pres">
      <dgm:prSet presAssocID="{81D374C5-6503-4029-AE1A-12A492AFD1CA}" presName="composite3" presStyleCnt="0"/>
      <dgm:spPr/>
    </dgm:pt>
    <dgm:pt modelId="{364F0F8E-4AF6-4849-B538-A81681A2213E}" type="pres">
      <dgm:prSet presAssocID="{81D374C5-6503-4029-AE1A-12A492AFD1CA}" presName="background3" presStyleLbl="asst2" presStyleIdx="0" presStyleCnt="5"/>
      <dgm:spPr/>
    </dgm:pt>
    <dgm:pt modelId="{3099F40F-E3BE-4528-A128-A61225D0EAFA}" type="pres">
      <dgm:prSet presAssocID="{81D374C5-6503-4029-AE1A-12A492AFD1CA}" presName="text3" presStyleLbl="fgAcc3" presStyleIdx="0" presStyleCnt="4" custScaleX="1227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B61C77-D2D9-4501-8CC5-A60F3364C83A}" type="pres">
      <dgm:prSet presAssocID="{81D374C5-6503-4029-AE1A-12A492AFD1CA}" presName="hierChild4" presStyleCnt="0"/>
      <dgm:spPr/>
    </dgm:pt>
    <dgm:pt modelId="{9DF7B549-7669-4B3F-985F-E3583618AE3D}" type="pres">
      <dgm:prSet presAssocID="{8C69C8A8-46BF-4504-B4A8-9811BDC905BB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745A6DCF-43EC-4CFB-B0E3-4934AA96D400}" type="pres">
      <dgm:prSet presAssocID="{E6241A57-FBD2-434E-9DDA-F0DEB5A971C5}" presName="hierRoot3" presStyleCnt="0"/>
      <dgm:spPr/>
    </dgm:pt>
    <dgm:pt modelId="{A04B73D4-09A3-4959-8C5C-8B3F3D954A44}" type="pres">
      <dgm:prSet presAssocID="{E6241A57-FBD2-434E-9DDA-F0DEB5A971C5}" presName="composite3" presStyleCnt="0"/>
      <dgm:spPr/>
    </dgm:pt>
    <dgm:pt modelId="{F00926F5-DF11-4803-A052-6C36147AB30A}" type="pres">
      <dgm:prSet presAssocID="{E6241A57-FBD2-434E-9DDA-F0DEB5A971C5}" presName="background3" presStyleLbl="asst2" presStyleIdx="1" presStyleCnt="5"/>
      <dgm:spPr/>
    </dgm:pt>
    <dgm:pt modelId="{776B21A7-A4F6-4303-9814-138F9B84C659}" type="pres">
      <dgm:prSet presAssocID="{E6241A57-FBD2-434E-9DDA-F0DEB5A971C5}" presName="text3" presStyleLbl="fgAcc3" presStyleIdx="1" presStyleCnt="4" custScaleX="1335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D3218E-6BFC-4F48-B9AC-559E8CF986FA}" type="pres">
      <dgm:prSet presAssocID="{E6241A57-FBD2-434E-9DDA-F0DEB5A971C5}" presName="hierChild4" presStyleCnt="0"/>
      <dgm:spPr/>
    </dgm:pt>
    <dgm:pt modelId="{033F1E7B-1FCF-4E71-BD84-CB6E571900C9}" type="pres">
      <dgm:prSet presAssocID="{8E45C3D5-75BF-4DB3-AD53-B6008B2A06DF}" presName="Name23" presStyleLbl="parChTrans1D4" presStyleIdx="0" presStyleCnt="6"/>
      <dgm:spPr/>
      <dgm:t>
        <a:bodyPr/>
        <a:lstStyle/>
        <a:p>
          <a:endParaRPr lang="zh-TW" altLang="en-US"/>
        </a:p>
      </dgm:t>
    </dgm:pt>
    <dgm:pt modelId="{9426501A-FC65-442E-9C41-510AB5F6116D}" type="pres">
      <dgm:prSet presAssocID="{ED28F9FB-D10B-4D3A-8B1E-13B21C1DA24B}" presName="hierRoot4" presStyleCnt="0"/>
      <dgm:spPr/>
    </dgm:pt>
    <dgm:pt modelId="{9074BAAF-CBED-416E-A203-91A2BECF8365}" type="pres">
      <dgm:prSet presAssocID="{ED28F9FB-D10B-4D3A-8B1E-13B21C1DA24B}" presName="composite4" presStyleCnt="0"/>
      <dgm:spPr/>
    </dgm:pt>
    <dgm:pt modelId="{1317985E-8F57-431F-ABA0-35A11F25D148}" type="pres">
      <dgm:prSet presAssocID="{ED28F9FB-D10B-4D3A-8B1E-13B21C1DA24B}" presName="background4" presStyleLbl="node4" presStyleIdx="0" presStyleCnt="5"/>
      <dgm:spPr/>
    </dgm:pt>
    <dgm:pt modelId="{DD204FF5-3E7E-4198-9111-BEB0516F62CB}" type="pres">
      <dgm:prSet presAssocID="{ED28F9FB-D10B-4D3A-8B1E-13B21C1DA24B}" presName="text4" presStyleLbl="fgAcc4" presStyleIdx="0" presStyleCnt="6" custScaleX="1449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DBF212-A3E0-4C02-986E-0E0B51BEEC3F}" type="pres">
      <dgm:prSet presAssocID="{ED28F9FB-D10B-4D3A-8B1E-13B21C1DA24B}" presName="hierChild5" presStyleCnt="0"/>
      <dgm:spPr/>
    </dgm:pt>
    <dgm:pt modelId="{DC1F3383-E709-4591-A803-DC034F15F264}" type="pres">
      <dgm:prSet presAssocID="{5ED1EC83-8C4B-42F0-A160-D87D49F8203D}" presName="Name23" presStyleLbl="parChTrans1D4" presStyleIdx="1" presStyleCnt="6"/>
      <dgm:spPr/>
      <dgm:t>
        <a:bodyPr/>
        <a:lstStyle/>
        <a:p>
          <a:endParaRPr lang="zh-TW" altLang="en-US"/>
        </a:p>
      </dgm:t>
    </dgm:pt>
    <dgm:pt modelId="{55B1132F-B0E5-4E72-B022-02F564B0A331}" type="pres">
      <dgm:prSet presAssocID="{CBF8ADD4-822A-4881-8E11-3378B2B2C2E3}" presName="hierRoot4" presStyleCnt="0"/>
      <dgm:spPr/>
    </dgm:pt>
    <dgm:pt modelId="{0BCEA3DC-2FF9-4B2C-8AC6-E8C4B4E4949A}" type="pres">
      <dgm:prSet presAssocID="{CBF8ADD4-822A-4881-8E11-3378B2B2C2E3}" presName="composite4" presStyleCnt="0"/>
      <dgm:spPr/>
    </dgm:pt>
    <dgm:pt modelId="{CD76D77B-D20D-4355-A093-23D7D82C404C}" type="pres">
      <dgm:prSet presAssocID="{CBF8ADD4-822A-4881-8E11-3378B2B2C2E3}" presName="background4" presStyleLbl="node4" presStyleIdx="1" presStyleCnt="5"/>
      <dgm:spPr/>
    </dgm:pt>
    <dgm:pt modelId="{FCCA0426-16CC-4FFB-9B16-D7D4514567C4}" type="pres">
      <dgm:prSet presAssocID="{CBF8ADD4-822A-4881-8E11-3378B2B2C2E3}" presName="text4" presStyleLbl="fgAcc4" presStyleIdx="1" presStyleCnt="6" custScaleX="13804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0F62A0-EB09-40BC-BF38-39757D76820C}" type="pres">
      <dgm:prSet presAssocID="{CBF8ADD4-822A-4881-8E11-3378B2B2C2E3}" presName="hierChild5" presStyleCnt="0"/>
      <dgm:spPr/>
    </dgm:pt>
    <dgm:pt modelId="{82A80510-E3AB-4898-97FB-2F6C55E9D8E5}" type="pres">
      <dgm:prSet presAssocID="{7C8C82AF-71D5-42AD-B14E-2678432731F4}" presName="Name23" presStyleLbl="parChTrans1D4" presStyleIdx="2" presStyleCnt="6"/>
      <dgm:spPr/>
      <dgm:t>
        <a:bodyPr/>
        <a:lstStyle/>
        <a:p>
          <a:endParaRPr lang="zh-TW" altLang="en-US"/>
        </a:p>
      </dgm:t>
    </dgm:pt>
    <dgm:pt modelId="{34069706-91C0-42AA-8ABE-DF0BF82C1CBD}" type="pres">
      <dgm:prSet presAssocID="{FE1F9EB5-5ECB-449C-8DE6-6D15B994CCB6}" presName="hierRoot4" presStyleCnt="0"/>
      <dgm:spPr/>
    </dgm:pt>
    <dgm:pt modelId="{2E2A4484-C854-41F4-AAA9-C10A939702D8}" type="pres">
      <dgm:prSet presAssocID="{FE1F9EB5-5ECB-449C-8DE6-6D15B994CCB6}" presName="composite4" presStyleCnt="0"/>
      <dgm:spPr/>
    </dgm:pt>
    <dgm:pt modelId="{3A8DF270-0A4C-4227-9991-04300CDBCC00}" type="pres">
      <dgm:prSet presAssocID="{FE1F9EB5-5ECB-449C-8DE6-6D15B994CCB6}" presName="background4" presStyleLbl="node4" presStyleIdx="2" presStyleCnt="5"/>
      <dgm:spPr/>
    </dgm:pt>
    <dgm:pt modelId="{68BDEF21-8EEF-4D65-A6DF-2228EFF702A1}" type="pres">
      <dgm:prSet presAssocID="{FE1F9EB5-5ECB-449C-8DE6-6D15B994CCB6}" presName="text4" presStyleLbl="fgAcc4" presStyleIdx="2" presStyleCnt="6" custScaleX="1586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9826B6-E1BF-45C3-9795-0A15246B7958}" type="pres">
      <dgm:prSet presAssocID="{FE1F9EB5-5ECB-449C-8DE6-6D15B994CCB6}" presName="hierChild5" presStyleCnt="0"/>
      <dgm:spPr/>
    </dgm:pt>
    <dgm:pt modelId="{15E0DBD1-1BE2-44E8-B05F-B53A55BB1F74}" type="pres">
      <dgm:prSet presAssocID="{0C47E0FD-7B68-4C70-B1A2-D99511DB519F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DA84FFE7-F7EB-423B-9A4C-72F43A92CEC2}" type="pres">
      <dgm:prSet presAssocID="{5AD7D91A-A145-42D4-BBD6-60C7CA38420F}" presName="hierRoot2" presStyleCnt="0"/>
      <dgm:spPr/>
    </dgm:pt>
    <dgm:pt modelId="{5AC9F299-49C4-4E0E-AA7C-8752264BFE73}" type="pres">
      <dgm:prSet presAssocID="{5AD7D91A-A145-42D4-BBD6-60C7CA38420F}" presName="composite2" presStyleCnt="0"/>
      <dgm:spPr/>
    </dgm:pt>
    <dgm:pt modelId="{27BAAF48-3FFA-4ED0-AF49-90505CE57793}" type="pres">
      <dgm:prSet presAssocID="{5AD7D91A-A145-42D4-BBD6-60C7CA38420F}" presName="background2" presStyleLbl="node2" presStyleIdx="1" presStyleCnt="3"/>
      <dgm:spPr/>
    </dgm:pt>
    <dgm:pt modelId="{E92B7A69-EBEE-420E-B7A9-52065A84C730}" type="pres">
      <dgm:prSet presAssocID="{5AD7D91A-A145-42D4-BBD6-60C7CA38420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7661E3-30E4-4E15-B176-01C3A3DE1DA6}" type="pres">
      <dgm:prSet presAssocID="{5AD7D91A-A145-42D4-BBD6-60C7CA38420F}" presName="hierChild3" presStyleCnt="0"/>
      <dgm:spPr/>
    </dgm:pt>
    <dgm:pt modelId="{80E6AE6C-8BE8-4B16-8B0B-1E3E945D09F2}" type="pres">
      <dgm:prSet presAssocID="{C313CB35-C411-47BB-A94C-234AACAC7904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6B1D7620-D794-415F-94AE-5AA25A974944}" type="pres">
      <dgm:prSet presAssocID="{2712395D-483F-4944-BF72-EC942E3C2132}" presName="hierRoot3" presStyleCnt="0"/>
      <dgm:spPr/>
    </dgm:pt>
    <dgm:pt modelId="{ADBB61C2-42F2-414D-8721-B420C6AF917B}" type="pres">
      <dgm:prSet presAssocID="{2712395D-483F-4944-BF72-EC942E3C2132}" presName="composite3" presStyleCnt="0"/>
      <dgm:spPr/>
    </dgm:pt>
    <dgm:pt modelId="{B0A60E35-AEAD-4244-98D0-32745D4B66C1}" type="pres">
      <dgm:prSet presAssocID="{2712395D-483F-4944-BF72-EC942E3C2132}" presName="background3" presStyleLbl="asst2" presStyleIdx="2" presStyleCnt="5"/>
      <dgm:spPr/>
    </dgm:pt>
    <dgm:pt modelId="{5FC062AF-D8C0-4657-BA68-F6B60A768F99}" type="pres">
      <dgm:prSet presAssocID="{2712395D-483F-4944-BF72-EC942E3C2132}" presName="text3" presStyleLbl="fgAcc3" presStyleIdx="2" presStyleCnt="4" custScaleX="12881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1C6DB8-E05F-4AFF-985E-DBF0F1FE6EDD}" type="pres">
      <dgm:prSet presAssocID="{2712395D-483F-4944-BF72-EC942E3C2132}" presName="hierChild4" presStyleCnt="0"/>
      <dgm:spPr/>
    </dgm:pt>
    <dgm:pt modelId="{FBBB2DF2-1295-44CF-ACEF-E9CB32717EEB}" type="pres">
      <dgm:prSet presAssocID="{A6F49893-22B5-4784-A040-54F65A8BC9F3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622A45D0-386B-45A6-B271-9BC168510D24}" type="pres">
      <dgm:prSet presAssocID="{AAEF5166-16FF-4494-AA13-C7687571582B}" presName="hierRoot3" presStyleCnt="0"/>
      <dgm:spPr/>
    </dgm:pt>
    <dgm:pt modelId="{F7DE8EE6-624A-469A-86BE-B055EB9691BB}" type="pres">
      <dgm:prSet presAssocID="{AAEF5166-16FF-4494-AA13-C7687571582B}" presName="composite3" presStyleCnt="0"/>
      <dgm:spPr/>
    </dgm:pt>
    <dgm:pt modelId="{C1459EEA-B541-4FF8-83CB-C967106F7D6F}" type="pres">
      <dgm:prSet presAssocID="{AAEF5166-16FF-4494-AA13-C7687571582B}" presName="background3" presStyleLbl="asst2" presStyleIdx="3" presStyleCnt="5"/>
      <dgm:spPr/>
    </dgm:pt>
    <dgm:pt modelId="{73C1430B-E0AF-4735-868E-B75BBD3EF061}" type="pres">
      <dgm:prSet presAssocID="{AAEF5166-16FF-4494-AA13-C7687571582B}" presName="text3" presStyleLbl="fgAcc3" presStyleIdx="3" presStyleCnt="4" custScaleX="1256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D9FB034-1A5E-4531-BC7B-4791E9BB2F9A}" type="pres">
      <dgm:prSet presAssocID="{AAEF5166-16FF-4494-AA13-C7687571582B}" presName="hierChild4" presStyleCnt="0"/>
      <dgm:spPr/>
    </dgm:pt>
    <dgm:pt modelId="{563BCAC1-781F-4556-B73B-C120317EA3C0}" type="pres">
      <dgm:prSet presAssocID="{152FF841-47D8-4A70-9BF9-1D04FD986296}" presName="Name23" presStyleLbl="parChTrans1D4" presStyleIdx="3" presStyleCnt="6"/>
      <dgm:spPr/>
    </dgm:pt>
    <dgm:pt modelId="{F09804F3-6438-40F3-8008-CA1CC60BBA99}" type="pres">
      <dgm:prSet presAssocID="{6FDCAE22-AA62-4394-90CE-44F7F59F1B45}" presName="hierRoot4" presStyleCnt="0"/>
      <dgm:spPr/>
    </dgm:pt>
    <dgm:pt modelId="{24A9FC6B-492D-4B7F-86D6-327E954B794D}" type="pres">
      <dgm:prSet presAssocID="{6FDCAE22-AA62-4394-90CE-44F7F59F1B45}" presName="composite4" presStyleCnt="0"/>
      <dgm:spPr/>
    </dgm:pt>
    <dgm:pt modelId="{7F81FAC7-CD75-4EFB-93F2-80AA5F2C1E80}" type="pres">
      <dgm:prSet presAssocID="{6FDCAE22-AA62-4394-90CE-44F7F59F1B45}" presName="background4" presStyleLbl="asst2" presStyleIdx="4" presStyleCnt="5"/>
      <dgm:spPr/>
    </dgm:pt>
    <dgm:pt modelId="{9912339A-0C67-4243-B4C3-758A8E9AC1EA}" type="pres">
      <dgm:prSet presAssocID="{6FDCAE22-AA62-4394-90CE-44F7F59F1B45}" presName="text4" presStyleLbl="fgAcc4" presStyleIdx="3" presStyleCnt="6" custScaleX="1226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8119E9-87F0-40D1-B758-2E13EB71CF05}" type="pres">
      <dgm:prSet presAssocID="{6FDCAE22-AA62-4394-90CE-44F7F59F1B45}" presName="hierChild5" presStyleCnt="0"/>
      <dgm:spPr/>
    </dgm:pt>
    <dgm:pt modelId="{7BF81B66-3CBE-4FCC-989A-361C0AC39067}" type="pres">
      <dgm:prSet presAssocID="{CD2F8B75-F090-43BF-A57C-4374F5923F3A}" presName="Name23" presStyleLbl="parChTrans1D4" presStyleIdx="4" presStyleCnt="6"/>
      <dgm:spPr/>
      <dgm:t>
        <a:bodyPr/>
        <a:lstStyle/>
        <a:p>
          <a:endParaRPr lang="zh-TW" altLang="en-US"/>
        </a:p>
      </dgm:t>
    </dgm:pt>
    <dgm:pt modelId="{FFD4565D-97D4-45D1-8F04-9E6535177681}" type="pres">
      <dgm:prSet presAssocID="{F5D2604E-82FE-4AD4-8C61-C7F9ABA321BD}" presName="hierRoot4" presStyleCnt="0"/>
      <dgm:spPr/>
    </dgm:pt>
    <dgm:pt modelId="{5D1F3B61-430C-4F34-AE12-334F5042C0D3}" type="pres">
      <dgm:prSet presAssocID="{F5D2604E-82FE-4AD4-8C61-C7F9ABA321BD}" presName="composite4" presStyleCnt="0"/>
      <dgm:spPr/>
    </dgm:pt>
    <dgm:pt modelId="{F25EE9BB-5AD4-4526-AEED-E585DBF0950B}" type="pres">
      <dgm:prSet presAssocID="{F5D2604E-82FE-4AD4-8C61-C7F9ABA321BD}" presName="background4" presStyleLbl="node4" presStyleIdx="3" presStyleCnt="5"/>
      <dgm:spPr/>
    </dgm:pt>
    <dgm:pt modelId="{FD342332-40B8-4A8B-9F85-FED3C010FB78}" type="pres">
      <dgm:prSet presAssocID="{F5D2604E-82FE-4AD4-8C61-C7F9ABA321BD}" presName="text4" presStyleLbl="fgAcc4" presStyleIdx="4" presStyleCnt="6" custScaleX="13050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66E468-EBA5-4182-80ED-CD40820E9BDB}" type="pres">
      <dgm:prSet presAssocID="{F5D2604E-82FE-4AD4-8C61-C7F9ABA321BD}" presName="hierChild5" presStyleCnt="0"/>
      <dgm:spPr/>
    </dgm:pt>
    <dgm:pt modelId="{93764293-AF63-4254-9169-46519B5D819C}" type="pres">
      <dgm:prSet presAssocID="{265CD49F-EE20-4C0F-B057-0C1B1A61325E}" presName="Name23" presStyleLbl="parChTrans1D4" presStyleIdx="5" presStyleCnt="6"/>
      <dgm:spPr/>
      <dgm:t>
        <a:bodyPr/>
        <a:lstStyle/>
        <a:p>
          <a:endParaRPr lang="zh-TW" altLang="en-US"/>
        </a:p>
      </dgm:t>
    </dgm:pt>
    <dgm:pt modelId="{DEEF98C4-DA52-4F65-B64C-913D123A8A3A}" type="pres">
      <dgm:prSet presAssocID="{1721C376-71E4-467F-BDC1-8A68DD1CE30F}" presName="hierRoot4" presStyleCnt="0"/>
      <dgm:spPr/>
    </dgm:pt>
    <dgm:pt modelId="{EFFACED8-6D51-49E9-9802-AC2A940583ED}" type="pres">
      <dgm:prSet presAssocID="{1721C376-71E4-467F-BDC1-8A68DD1CE30F}" presName="composite4" presStyleCnt="0"/>
      <dgm:spPr/>
    </dgm:pt>
    <dgm:pt modelId="{26158F81-C110-40AD-9AF0-56294ECCF5A1}" type="pres">
      <dgm:prSet presAssocID="{1721C376-71E4-467F-BDC1-8A68DD1CE30F}" presName="background4" presStyleLbl="node4" presStyleIdx="4" presStyleCnt="5"/>
      <dgm:spPr/>
    </dgm:pt>
    <dgm:pt modelId="{EDBCEA34-F5C8-429E-8DC6-547884ED8ADD}" type="pres">
      <dgm:prSet presAssocID="{1721C376-71E4-467F-BDC1-8A68DD1CE30F}" presName="text4" presStyleLbl="fgAcc4" presStyleIdx="5" presStyleCnt="6" custScaleX="1827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75F8A3-0C41-45A2-BA68-EDAC329145B2}" type="pres">
      <dgm:prSet presAssocID="{1721C376-71E4-467F-BDC1-8A68DD1CE30F}" presName="hierChild5" presStyleCnt="0"/>
      <dgm:spPr/>
    </dgm:pt>
    <dgm:pt modelId="{E58DFE1F-ACA3-4DCA-AD8B-DF2642364BF3}" type="pres">
      <dgm:prSet presAssocID="{3622BEDA-EAEF-4348-A3C0-FEF7ED7F2D22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42DFD487-D451-411E-B1E6-7149238465AD}" type="pres">
      <dgm:prSet presAssocID="{5B26AFB1-76D6-4763-A206-23E2E317F541}" presName="hierRoot2" presStyleCnt="0"/>
      <dgm:spPr/>
    </dgm:pt>
    <dgm:pt modelId="{BE8385C0-C261-4C6E-87C3-ADF330588CFA}" type="pres">
      <dgm:prSet presAssocID="{5B26AFB1-76D6-4763-A206-23E2E317F541}" presName="composite2" presStyleCnt="0"/>
      <dgm:spPr/>
    </dgm:pt>
    <dgm:pt modelId="{E7FBA797-1DB7-438B-A867-FC4E4AF5A496}" type="pres">
      <dgm:prSet presAssocID="{5B26AFB1-76D6-4763-A206-23E2E317F541}" presName="background2" presStyleLbl="node2" presStyleIdx="2" presStyleCnt="3"/>
      <dgm:spPr/>
    </dgm:pt>
    <dgm:pt modelId="{21111E6A-8B53-4518-8FFF-BC5CFCBA5340}" type="pres">
      <dgm:prSet presAssocID="{5B26AFB1-76D6-4763-A206-23E2E317F541}" presName="text2" presStyleLbl="fgAcc2" presStyleIdx="2" presStyleCnt="3" custScaleX="1554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8B02EF-479D-477D-A865-579DAAB9582C}" type="pres">
      <dgm:prSet presAssocID="{5B26AFB1-76D6-4763-A206-23E2E317F541}" presName="hierChild3" presStyleCnt="0"/>
      <dgm:spPr/>
    </dgm:pt>
  </dgm:ptLst>
  <dgm:cxnLst>
    <dgm:cxn modelId="{2EA48C4E-9580-4488-8E1A-322F3B24360C}" type="presOf" srcId="{6FDCAE22-AA62-4394-90CE-44F7F59F1B45}" destId="{9912339A-0C67-4243-B4C3-758A8E9AC1EA}" srcOrd="0" destOrd="0" presId="urn:microsoft.com/office/officeart/2005/8/layout/hierarchy1"/>
    <dgm:cxn modelId="{C4C1EED6-9D81-4FD1-B0B9-0E8A91B08142}" srcId="{EAA85FDB-84F8-47D9-A9B3-5632EA2B0838}" destId="{81D374C5-6503-4029-AE1A-12A492AFD1CA}" srcOrd="0" destOrd="0" parTransId="{50FC3F9B-62A1-469A-BBE9-718BE003C4E3}" sibTransId="{24FBC481-770E-4F0C-B13B-CC26FFD645C6}"/>
    <dgm:cxn modelId="{AA9189E1-EB63-4831-B450-4D1E7537DA91}" type="presOf" srcId="{8E45C3D5-75BF-4DB3-AD53-B6008B2A06DF}" destId="{033F1E7B-1FCF-4E71-BD84-CB6E571900C9}" srcOrd="0" destOrd="0" presId="urn:microsoft.com/office/officeart/2005/8/layout/hierarchy1"/>
    <dgm:cxn modelId="{8F454792-72BA-40EE-8E3C-4976767A44E0}" type="presOf" srcId="{50FC3F9B-62A1-469A-BBE9-718BE003C4E3}" destId="{B7C5B76C-2F58-4638-A5AD-97FCBC19C620}" srcOrd="0" destOrd="0" presId="urn:microsoft.com/office/officeart/2005/8/layout/hierarchy1"/>
    <dgm:cxn modelId="{7BF2A189-2047-4396-99F5-1E7B099825E7}" srcId="{E6241A57-FBD2-434E-9DDA-F0DEB5A971C5}" destId="{ED28F9FB-D10B-4D3A-8B1E-13B21C1DA24B}" srcOrd="0" destOrd="0" parTransId="{8E45C3D5-75BF-4DB3-AD53-B6008B2A06DF}" sibTransId="{D02CD6EE-B5E0-463F-84C3-34E0531DA22E}"/>
    <dgm:cxn modelId="{E90FF7AF-EA17-457B-B20A-159A242F88C1}" srcId="{AAEF5166-16FF-4494-AA13-C7687571582B}" destId="{6FDCAE22-AA62-4394-90CE-44F7F59F1B45}" srcOrd="0" destOrd="0" parTransId="{152FF841-47D8-4A70-9BF9-1D04FD986296}" sibTransId="{59EC9DCF-0FD4-47D3-A645-5EEEB9145EF1}"/>
    <dgm:cxn modelId="{00D679B6-E4EE-4F18-AC15-87DA978AA03A}" type="presOf" srcId="{AAEF5166-16FF-4494-AA13-C7687571582B}" destId="{73C1430B-E0AF-4735-868E-B75BBD3EF061}" srcOrd="0" destOrd="0" presId="urn:microsoft.com/office/officeart/2005/8/layout/hierarchy1"/>
    <dgm:cxn modelId="{03D3CD68-9BE6-4A0C-94EA-9A21C3A5C001}" srcId="{EAA85FDB-84F8-47D9-A9B3-5632EA2B0838}" destId="{E6241A57-FBD2-434E-9DDA-F0DEB5A971C5}" srcOrd="1" destOrd="0" parTransId="{8C69C8A8-46BF-4504-B4A8-9811BDC905BB}" sibTransId="{916F67DE-CAC7-43D1-94BE-675B6A522DAE}"/>
    <dgm:cxn modelId="{0C6664F8-59E8-437C-8EE6-EA1B1AF800E7}" srcId="{E6241A57-FBD2-434E-9DDA-F0DEB5A971C5}" destId="{FE1F9EB5-5ECB-449C-8DE6-6D15B994CCB6}" srcOrd="2" destOrd="0" parTransId="{7C8C82AF-71D5-42AD-B14E-2678432731F4}" sibTransId="{2F6EEEEF-ABF1-42AB-B655-5B2BC03C2BC5}"/>
    <dgm:cxn modelId="{32C18D0C-70F4-449F-BB8E-060B882B0BB0}" srcId="{5AD7D91A-A145-42D4-BBD6-60C7CA38420F}" destId="{AAEF5166-16FF-4494-AA13-C7687571582B}" srcOrd="1" destOrd="0" parTransId="{A6F49893-22B5-4784-A040-54F65A8BC9F3}" sibTransId="{533707E6-7ACE-4CDA-ABDB-D54902FB0187}"/>
    <dgm:cxn modelId="{FBD65A6F-7B84-4CE0-9EAD-DA26AB22A211}" type="presOf" srcId="{CBF8ADD4-822A-4881-8E11-3378B2B2C2E3}" destId="{FCCA0426-16CC-4FFB-9B16-D7D4514567C4}" srcOrd="0" destOrd="0" presId="urn:microsoft.com/office/officeart/2005/8/layout/hierarchy1"/>
    <dgm:cxn modelId="{54E36CC5-C6D0-47AF-A049-A5E706162D5D}" type="presOf" srcId="{C313CB35-C411-47BB-A94C-234AACAC7904}" destId="{80E6AE6C-8BE8-4B16-8B0B-1E3E945D09F2}" srcOrd="0" destOrd="0" presId="urn:microsoft.com/office/officeart/2005/8/layout/hierarchy1"/>
    <dgm:cxn modelId="{F489D9B3-2D4D-4363-A6FB-EF3DD60A912F}" srcId="{0514531B-324C-4B8D-BE13-8B8CEAF30F01}" destId="{E845A009-8E82-4322-83E6-CA66BEEEC036}" srcOrd="0" destOrd="0" parTransId="{CA9CAD36-BDD0-405F-9152-55E91BCE744B}" sibTransId="{A38D4E06-7142-4299-8994-DDF5D961E7AD}"/>
    <dgm:cxn modelId="{CD5A883C-A6C1-4729-B52C-D035E5B9E214}" type="presOf" srcId="{ED28F9FB-D10B-4D3A-8B1E-13B21C1DA24B}" destId="{DD204FF5-3E7E-4198-9111-BEB0516F62CB}" srcOrd="0" destOrd="0" presId="urn:microsoft.com/office/officeart/2005/8/layout/hierarchy1"/>
    <dgm:cxn modelId="{C93D416C-8273-476A-9613-E038CDB68854}" srcId="{E845A009-8E82-4322-83E6-CA66BEEEC036}" destId="{5B26AFB1-76D6-4763-A206-23E2E317F541}" srcOrd="2" destOrd="0" parTransId="{3622BEDA-EAEF-4348-A3C0-FEF7ED7F2D22}" sibTransId="{A69B8BCF-3205-47F6-94AE-C1D183D580B8}"/>
    <dgm:cxn modelId="{B3E80DB9-69A3-4328-9D01-B5657BC7362B}" srcId="{AAEF5166-16FF-4494-AA13-C7687571582B}" destId="{F5D2604E-82FE-4AD4-8C61-C7F9ABA321BD}" srcOrd="1" destOrd="0" parTransId="{CD2F8B75-F090-43BF-A57C-4374F5923F3A}" sibTransId="{A117054A-131A-4A11-B794-3EA63CF632AD}"/>
    <dgm:cxn modelId="{F2561DD8-4D6C-4044-AC21-D0303F263473}" type="presOf" srcId="{152FF841-47D8-4A70-9BF9-1D04FD986296}" destId="{563BCAC1-781F-4556-B73B-C120317EA3C0}" srcOrd="0" destOrd="0" presId="urn:microsoft.com/office/officeart/2005/8/layout/hierarchy1"/>
    <dgm:cxn modelId="{B9101A6E-AB59-4B67-9E3B-66B9D80754C4}" type="presOf" srcId="{E845A009-8E82-4322-83E6-CA66BEEEC036}" destId="{A3D07F0D-8E2B-4B7D-AEA8-45B63B4928DB}" srcOrd="0" destOrd="0" presId="urn:microsoft.com/office/officeart/2005/8/layout/hierarchy1"/>
    <dgm:cxn modelId="{8D71513C-E8BB-4362-A891-CF9CA045342A}" type="presOf" srcId="{0C47E0FD-7B68-4C70-B1A2-D99511DB519F}" destId="{15E0DBD1-1BE2-44E8-B05F-B53A55BB1F74}" srcOrd="0" destOrd="0" presId="urn:microsoft.com/office/officeart/2005/8/layout/hierarchy1"/>
    <dgm:cxn modelId="{D3116F47-A13F-424E-8BCD-07DA74DB3955}" type="presOf" srcId="{CD2F8B75-F090-43BF-A57C-4374F5923F3A}" destId="{7BF81B66-3CBE-4FCC-989A-361C0AC39067}" srcOrd="0" destOrd="0" presId="urn:microsoft.com/office/officeart/2005/8/layout/hierarchy1"/>
    <dgm:cxn modelId="{5586E770-2B7C-463E-A430-5A5D90BC9C41}" srcId="{E6241A57-FBD2-434E-9DDA-F0DEB5A971C5}" destId="{CBF8ADD4-822A-4881-8E11-3378B2B2C2E3}" srcOrd="1" destOrd="0" parTransId="{5ED1EC83-8C4B-42F0-A160-D87D49F8203D}" sibTransId="{B4AC58CE-48E2-4DE5-83E1-C528C189480C}"/>
    <dgm:cxn modelId="{BBDD56F1-6B39-4EE7-A20B-D466DBE3CDEC}" srcId="{E845A009-8E82-4322-83E6-CA66BEEEC036}" destId="{EAA85FDB-84F8-47D9-A9B3-5632EA2B0838}" srcOrd="0" destOrd="0" parTransId="{10D0B869-A6F4-46D7-84B0-5D5BEFDA0516}" sibTransId="{E46113CE-B720-4B1A-A4ED-E9ED9C6FCA20}"/>
    <dgm:cxn modelId="{732C0D7F-5680-4035-806D-5011E31FB193}" type="presOf" srcId="{8C69C8A8-46BF-4504-B4A8-9811BDC905BB}" destId="{9DF7B549-7669-4B3F-985F-E3583618AE3D}" srcOrd="0" destOrd="0" presId="urn:microsoft.com/office/officeart/2005/8/layout/hierarchy1"/>
    <dgm:cxn modelId="{3164DF8F-9541-4DFE-A258-705D91DB7337}" type="presOf" srcId="{81D374C5-6503-4029-AE1A-12A492AFD1CA}" destId="{3099F40F-E3BE-4528-A128-A61225D0EAFA}" srcOrd="0" destOrd="0" presId="urn:microsoft.com/office/officeart/2005/8/layout/hierarchy1"/>
    <dgm:cxn modelId="{ED6FA7C5-085C-4945-A31F-06E9C233E860}" type="presOf" srcId="{7C8C82AF-71D5-42AD-B14E-2678432731F4}" destId="{82A80510-E3AB-4898-97FB-2F6C55E9D8E5}" srcOrd="0" destOrd="0" presId="urn:microsoft.com/office/officeart/2005/8/layout/hierarchy1"/>
    <dgm:cxn modelId="{C6629A79-8FE6-4AC7-A4BE-8C9F5BD1AC14}" type="presOf" srcId="{A6F49893-22B5-4784-A040-54F65A8BC9F3}" destId="{FBBB2DF2-1295-44CF-ACEF-E9CB32717EEB}" srcOrd="0" destOrd="0" presId="urn:microsoft.com/office/officeart/2005/8/layout/hierarchy1"/>
    <dgm:cxn modelId="{8CB8F2B4-69D3-4880-AC16-9BEAE5AF9CF4}" type="presOf" srcId="{3622BEDA-EAEF-4348-A3C0-FEF7ED7F2D22}" destId="{E58DFE1F-ACA3-4DCA-AD8B-DF2642364BF3}" srcOrd="0" destOrd="0" presId="urn:microsoft.com/office/officeart/2005/8/layout/hierarchy1"/>
    <dgm:cxn modelId="{B876056C-DDBB-4FEE-9198-B1F3EE145FD9}" type="presOf" srcId="{10D0B869-A6F4-46D7-84B0-5D5BEFDA0516}" destId="{3518A231-88A5-4592-92FE-8811042258AA}" srcOrd="0" destOrd="0" presId="urn:microsoft.com/office/officeart/2005/8/layout/hierarchy1"/>
    <dgm:cxn modelId="{B0BB4709-575F-4870-A879-8AA6DA577039}" type="presOf" srcId="{5ED1EC83-8C4B-42F0-A160-D87D49F8203D}" destId="{DC1F3383-E709-4591-A803-DC034F15F264}" srcOrd="0" destOrd="0" presId="urn:microsoft.com/office/officeart/2005/8/layout/hierarchy1"/>
    <dgm:cxn modelId="{58E15195-0C0D-4F81-B7EC-A467B277335D}" type="presOf" srcId="{FE1F9EB5-5ECB-449C-8DE6-6D15B994CCB6}" destId="{68BDEF21-8EEF-4D65-A6DF-2228EFF702A1}" srcOrd="0" destOrd="0" presId="urn:microsoft.com/office/officeart/2005/8/layout/hierarchy1"/>
    <dgm:cxn modelId="{2E39FD9D-1666-49B1-BC81-394A08EDE72F}" type="presOf" srcId="{0514531B-324C-4B8D-BE13-8B8CEAF30F01}" destId="{BC530D72-09D8-443B-9221-DE86B4A6B076}" srcOrd="0" destOrd="0" presId="urn:microsoft.com/office/officeart/2005/8/layout/hierarchy1"/>
    <dgm:cxn modelId="{F9CAD726-FC12-41BD-A4F5-44C853B4E059}" type="presOf" srcId="{EAA85FDB-84F8-47D9-A9B3-5632EA2B0838}" destId="{7C3F0622-2EEC-4BD5-960C-8F503F339EE3}" srcOrd="0" destOrd="0" presId="urn:microsoft.com/office/officeart/2005/8/layout/hierarchy1"/>
    <dgm:cxn modelId="{ED4859C2-ECD1-481D-8083-FC36519688CA}" srcId="{5AD7D91A-A145-42D4-BBD6-60C7CA38420F}" destId="{2712395D-483F-4944-BF72-EC942E3C2132}" srcOrd="0" destOrd="0" parTransId="{C313CB35-C411-47BB-A94C-234AACAC7904}" sibTransId="{CD18F535-D680-49B9-B815-EB86463A03E1}"/>
    <dgm:cxn modelId="{2012D0CF-ABD5-4F90-94BF-0D782A9A7EE2}" type="presOf" srcId="{265CD49F-EE20-4C0F-B057-0C1B1A61325E}" destId="{93764293-AF63-4254-9169-46519B5D819C}" srcOrd="0" destOrd="0" presId="urn:microsoft.com/office/officeart/2005/8/layout/hierarchy1"/>
    <dgm:cxn modelId="{2B9E77AA-F966-41A9-8003-5F10EED76C93}" type="presOf" srcId="{1721C376-71E4-467F-BDC1-8A68DD1CE30F}" destId="{EDBCEA34-F5C8-429E-8DC6-547884ED8ADD}" srcOrd="0" destOrd="0" presId="urn:microsoft.com/office/officeart/2005/8/layout/hierarchy1"/>
    <dgm:cxn modelId="{C66E7D06-5E0D-4199-96D1-7AB462E360CE}" type="presOf" srcId="{5B26AFB1-76D6-4763-A206-23E2E317F541}" destId="{21111E6A-8B53-4518-8FFF-BC5CFCBA5340}" srcOrd="0" destOrd="0" presId="urn:microsoft.com/office/officeart/2005/8/layout/hierarchy1"/>
    <dgm:cxn modelId="{85BA788B-D7F0-48A1-B0F1-0A17E0DA8A9B}" type="presOf" srcId="{E6241A57-FBD2-434E-9DDA-F0DEB5A971C5}" destId="{776B21A7-A4F6-4303-9814-138F9B84C659}" srcOrd="0" destOrd="0" presId="urn:microsoft.com/office/officeart/2005/8/layout/hierarchy1"/>
    <dgm:cxn modelId="{D4E1C598-74E4-4BFA-AEFC-F7F46750EB23}" type="presOf" srcId="{5AD7D91A-A145-42D4-BBD6-60C7CA38420F}" destId="{E92B7A69-EBEE-420E-B7A9-52065A84C730}" srcOrd="0" destOrd="0" presId="urn:microsoft.com/office/officeart/2005/8/layout/hierarchy1"/>
    <dgm:cxn modelId="{72C3DB42-7C8F-4759-830C-4BA87402EA40}" type="presOf" srcId="{2712395D-483F-4944-BF72-EC942E3C2132}" destId="{5FC062AF-D8C0-4657-BA68-F6B60A768F99}" srcOrd="0" destOrd="0" presId="urn:microsoft.com/office/officeart/2005/8/layout/hierarchy1"/>
    <dgm:cxn modelId="{BB180A4E-0476-4EE3-B352-2642AF5FB6AA}" type="presOf" srcId="{F5D2604E-82FE-4AD4-8C61-C7F9ABA321BD}" destId="{FD342332-40B8-4A8B-9F85-FED3C010FB78}" srcOrd="0" destOrd="0" presId="urn:microsoft.com/office/officeart/2005/8/layout/hierarchy1"/>
    <dgm:cxn modelId="{AA48A0C3-AE10-4ED8-9311-1BAAD1D92D51}" srcId="{AAEF5166-16FF-4494-AA13-C7687571582B}" destId="{1721C376-71E4-467F-BDC1-8A68DD1CE30F}" srcOrd="2" destOrd="0" parTransId="{265CD49F-EE20-4C0F-B057-0C1B1A61325E}" sibTransId="{7F87DB5E-68D8-4EC5-934F-46B963AFC786}"/>
    <dgm:cxn modelId="{BF0F381A-0524-4F10-B3A8-5939437ECCD4}" srcId="{E845A009-8E82-4322-83E6-CA66BEEEC036}" destId="{5AD7D91A-A145-42D4-BBD6-60C7CA38420F}" srcOrd="1" destOrd="0" parTransId="{0C47E0FD-7B68-4C70-B1A2-D99511DB519F}" sibTransId="{C79B6536-72D7-4E93-B53A-797EE60E936C}"/>
    <dgm:cxn modelId="{FB51AF3F-FAB7-42C2-AF00-58567C3CB565}" type="presParOf" srcId="{BC530D72-09D8-443B-9221-DE86B4A6B076}" destId="{C42CB17F-DF5B-4620-8551-7FE3FB97FA86}" srcOrd="0" destOrd="0" presId="urn:microsoft.com/office/officeart/2005/8/layout/hierarchy1"/>
    <dgm:cxn modelId="{E477F58A-8EA2-4670-8397-89DCBF4766AC}" type="presParOf" srcId="{C42CB17F-DF5B-4620-8551-7FE3FB97FA86}" destId="{1CB7450A-8D06-4C04-B376-B12E3EA53E7E}" srcOrd="0" destOrd="0" presId="urn:microsoft.com/office/officeart/2005/8/layout/hierarchy1"/>
    <dgm:cxn modelId="{1B53B066-6A3B-4E6F-8934-34D9E4A8C0F5}" type="presParOf" srcId="{1CB7450A-8D06-4C04-B376-B12E3EA53E7E}" destId="{28D2610A-B918-4ED1-A69D-D08E6DD7020B}" srcOrd="0" destOrd="0" presId="urn:microsoft.com/office/officeart/2005/8/layout/hierarchy1"/>
    <dgm:cxn modelId="{06C81137-CEF0-47F2-A587-7EC9A8008E01}" type="presParOf" srcId="{1CB7450A-8D06-4C04-B376-B12E3EA53E7E}" destId="{A3D07F0D-8E2B-4B7D-AEA8-45B63B4928DB}" srcOrd="1" destOrd="0" presId="urn:microsoft.com/office/officeart/2005/8/layout/hierarchy1"/>
    <dgm:cxn modelId="{57AA29FE-03EF-42C1-BB4D-62DBFEA60C10}" type="presParOf" srcId="{C42CB17F-DF5B-4620-8551-7FE3FB97FA86}" destId="{8F2F25F8-583B-465F-A441-CFF913DE6CF7}" srcOrd="1" destOrd="0" presId="urn:microsoft.com/office/officeart/2005/8/layout/hierarchy1"/>
    <dgm:cxn modelId="{8C53A2F3-EAC7-44EC-85E6-E2EC367E36CF}" type="presParOf" srcId="{8F2F25F8-583B-465F-A441-CFF913DE6CF7}" destId="{3518A231-88A5-4592-92FE-8811042258AA}" srcOrd="0" destOrd="0" presId="urn:microsoft.com/office/officeart/2005/8/layout/hierarchy1"/>
    <dgm:cxn modelId="{F41A55CE-9730-4E6F-923F-2F7714589D27}" type="presParOf" srcId="{8F2F25F8-583B-465F-A441-CFF913DE6CF7}" destId="{78E95D46-24B0-4693-B1AD-D802502CE521}" srcOrd="1" destOrd="0" presId="urn:microsoft.com/office/officeart/2005/8/layout/hierarchy1"/>
    <dgm:cxn modelId="{4A53F2F3-4FBA-4B1C-90DA-6EC69FECE525}" type="presParOf" srcId="{78E95D46-24B0-4693-B1AD-D802502CE521}" destId="{83B0DB66-3BE5-4ADD-B357-A3691CA73DFD}" srcOrd="0" destOrd="0" presId="urn:microsoft.com/office/officeart/2005/8/layout/hierarchy1"/>
    <dgm:cxn modelId="{2D003D50-C516-4BB8-8057-075F5F14891C}" type="presParOf" srcId="{83B0DB66-3BE5-4ADD-B357-A3691CA73DFD}" destId="{981607EE-61F1-4F0A-B890-82DA482AA5A9}" srcOrd="0" destOrd="0" presId="urn:microsoft.com/office/officeart/2005/8/layout/hierarchy1"/>
    <dgm:cxn modelId="{A2C59722-74D9-40F9-BD67-61C8DCA6D752}" type="presParOf" srcId="{83B0DB66-3BE5-4ADD-B357-A3691CA73DFD}" destId="{7C3F0622-2EEC-4BD5-960C-8F503F339EE3}" srcOrd="1" destOrd="0" presId="urn:microsoft.com/office/officeart/2005/8/layout/hierarchy1"/>
    <dgm:cxn modelId="{AC1CC15A-B8B5-43D7-BC80-F84AD8027FE4}" type="presParOf" srcId="{78E95D46-24B0-4693-B1AD-D802502CE521}" destId="{14B0D223-8219-4AD0-8662-6B0281B66D93}" srcOrd="1" destOrd="0" presId="urn:microsoft.com/office/officeart/2005/8/layout/hierarchy1"/>
    <dgm:cxn modelId="{A875CEA8-3727-450E-A460-9D4550A9C5D4}" type="presParOf" srcId="{14B0D223-8219-4AD0-8662-6B0281B66D93}" destId="{B7C5B76C-2F58-4638-A5AD-97FCBC19C620}" srcOrd="0" destOrd="0" presId="urn:microsoft.com/office/officeart/2005/8/layout/hierarchy1"/>
    <dgm:cxn modelId="{9E452BE1-43D3-4914-BDD2-160CC2277D10}" type="presParOf" srcId="{14B0D223-8219-4AD0-8662-6B0281B66D93}" destId="{B8829F18-9258-4300-9E78-1108D12FF6F8}" srcOrd="1" destOrd="0" presId="urn:microsoft.com/office/officeart/2005/8/layout/hierarchy1"/>
    <dgm:cxn modelId="{FFB362F3-B184-4D2A-A648-4F448B1788F4}" type="presParOf" srcId="{B8829F18-9258-4300-9E78-1108D12FF6F8}" destId="{0787AA61-4737-4566-8FC9-EDF11AB42170}" srcOrd="0" destOrd="0" presId="urn:microsoft.com/office/officeart/2005/8/layout/hierarchy1"/>
    <dgm:cxn modelId="{2284C65F-B4A8-47F0-915B-97F2392F6931}" type="presParOf" srcId="{0787AA61-4737-4566-8FC9-EDF11AB42170}" destId="{364F0F8E-4AF6-4849-B538-A81681A2213E}" srcOrd="0" destOrd="0" presId="urn:microsoft.com/office/officeart/2005/8/layout/hierarchy1"/>
    <dgm:cxn modelId="{365C3D89-DDBE-4261-901C-F1D49D6FCA5C}" type="presParOf" srcId="{0787AA61-4737-4566-8FC9-EDF11AB42170}" destId="{3099F40F-E3BE-4528-A128-A61225D0EAFA}" srcOrd="1" destOrd="0" presId="urn:microsoft.com/office/officeart/2005/8/layout/hierarchy1"/>
    <dgm:cxn modelId="{7A1F72B4-806D-4A41-80B1-42336510BDC6}" type="presParOf" srcId="{B8829F18-9258-4300-9E78-1108D12FF6F8}" destId="{3BB61C77-D2D9-4501-8CC5-A60F3364C83A}" srcOrd="1" destOrd="0" presId="urn:microsoft.com/office/officeart/2005/8/layout/hierarchy1"/>
    <dgm:cxn modelId="{54E242B5-45D2-4F41-A013-869FF0B335D1}" type="presParOf" srcId="{14B0D223-8219-4AD0-8662-6B0281B66D93}" destId="{9DF7B549-7669-4B3F-985F-E3583618AE3D}" srcOrd="2" destOrd="0" presId="urn:microsoft.com/office/officeart/2005/8/layout/hierarchy1"/>
    <dgm:cxn modelId="{8FB2A74C-2112-4752-A1E1-80A54A303DB2}" type="presParOf" srcId="{14B0D223-8219-4AD0-8662-6B0281B66D93}" destId="{745A6DCF-43EC-4CFB-B0E3-4934AA96D400}" srcOrd="3" destOrd="0" presId="urn:microsoft.com/office/officeart/2005/8/layout/hierarchy1"/>
    <dgm:cxn modelId="{70F797F1-6BBA-431F-AB0E-3F419C6C19B6}" type="presParOf" srcId="{745A6DCF-43EC-4CFB-B0E3-4934AA96D400}" destId="{A04B73D4-09A3-4959-8C5C-8B3F3D954A44}" srcOrd="0" destOrd="0" presId="urn:microsoft.com/office/officeart/2005/8/layout/hierarchy1"/>
    <dgm:cxn modelId="{F2BA620A-1809-4A72-B06C-E99CCA5082E3}" type="presParOf" srcId="{A04B73D4-09A3-4959-8C5C-8B3F3D954A44}" destId="{F00926F5-DF11-4803-A052-6C36147AB30A}" srcOrd="0" destOrd="0" presId="urn:microsoft.com/office/officeart/2005/8/layout/hierarchy1"/>
    <dgm:cxn modelId="{64ED3188-C99B-4663-AAAE-1AEE15279E96}" type="presParOf" srcId="{A04B73D4-09A3-4959-8C5C-8B3F3D954A44}" destId="{776B21A7-A4F6-4303-9814-138F9B84C659}" srcOrd="1" destOrd="0" presId="urn:microsoft.com/office/officeart/2005/8/layout/hierarchy1"/>
    <dgm:cxn modelId="{58910BF5-71AE-490C-B6A6-094B11216BF9}" type="presParOf" srcId="{745A6DCF-43EC-4CFB-B0E3-4934AA96D400}" destId="{D8D3218E-6BFC-4F48-B9AC-559E8CF986FA}" srcOrd="1" destOrd="0" presId="urn:microsoft.com/office/officeart/2005/8/layout/hierarchy1"/>
    <dgm:cxn modelId="{76197F79-3B87-409B-9FF6-64DB57643A66}" type="presParOf" srcId="{D8D3218E-6BFC-4F48-B9AC-559E8CF986FA}" destId="{033F1E7B-1FCF-4E71-BD84-CB6E571900C9}" srcOrd="0" destOrd="0" presId="urn:microsoft.com/office/officeart/2005/8/layout/hierarchy1"/>
    <dgm:cxn modelId="{195FB42C-2B37-4BA6-B068-D72B9D3CBF39}" type="presParOf" srcId="{D8D3218E-6BFC-4F48-B9AC-559E8CF986FA}" destId="{9426501A-FC65-442E-9C41-510AB5F6116D}" srcOrd="1" destOrd="0" presId="urn:microsoft.com/office/officeart/2005/8/layout/hierarchy1"/>
    <dgm:cxn modelId="{EF472662-E495-437C-A518-7671FF22FC14}" type="presParOf" srcId="{9426501A-FC65-442E-9C41-510AB5F6116D}" destId="{9074BAAF-CBED-416E-A203-91A2BECF8365}" srcOrd="0" destOrd="0" presId="urn:microsoft.com/office/officeart/2005/8/layout/hierarchy1"/>
    <dgm:cxn modelId="{C96BCCA2-3586-4B05-8A4C-8348316A42C3}" type="presParOf" srcId="{9074BAAF-CBED-416E-A203-91A2BECF8365}" destId="{1317985E-8F57-431F-ABA0-35A11F25D148}" srcOrd="0" destOrd="0" presId="urn:microsoft.com/office/officeart/2005/8/layout/hierarchy1"/>
    <dgm:cxn modelId="{AB2DFE11-F0AE-4C08-BA85-9C53DEFE9131}" type="presParOf" srcId="{9074BAAF-CBED-416E-A203-91A2BECF8365}" destId="{DD204FF5-3E7E-4198-9111-BEB0516F62CB}" srcOrd="1" destOrd="0" presId="urn:microsoft.com/office/officeart/2005/8/layout/hierarchy1"/>
    <dgm:cxn modelId="{4B921820-2D67-4C6A-A1B3-3E8D24BF2573}" type="presParOf" srcId="{9426501A-FC65-442E-9C41-510AB5F6116D}" destId="{39DBF212-A3E0-4C02-986E-0E0B51BEEC3F}" srcOrd="1" destOrd="0" presId="urn:microsoft.com/office/officeart/2005/8/layout/hierarchy1"/>
    <dgm:cxn modelId="{709A46D2-279F-48FE-A2A1-0FEE0C23BBAF}" type="presParOf" srcId="{D8D3218E-6BFC-4F48-B9AC-559E8CF986FA}" destId="{DC1F3383-E709-4591-A803-DC034F15F264}" srcOrd="2" destOrd="0" presId="urn:microsoft.com/office/officeart/2005/8/layout/hierarchy1"/>
    <dgm:cxn modelId="{E7BACD61-8D66-4BCD-908A-6FD4381438DD}" type="presParOf" srcId="{D8D3218E-6BFC-4F48-B9AC-559E8CF986FA}" destId="{55B1132F-B0E5-4E72-B022-02F564B0A331}" srcOrd="3" destOrd="0" presId="urn:microsoft.com/office/officeart/2005/8/layout/hierarchy1"/>
    <dgm:cxn modelId="{E3216BF6-7A80-4892-A87C-924553B4DB1C}" type="presParOf" srcId="{55B1132F-B0E5-4E72-B022-02F564B0A331}" destId="{0BCEA3DC-2FF9-4B2C-8AC6-E8C4B4E4949A}" srcOrd="0" destOrd="0" presId="urn:microsoft.com/office/officeart/2005/8/layout/hierarchy1"/>
    <dgm:cxn modelId="{8D15B74F-BF05-451C-87C9-9A6E099E7FF6}" type="presParOf" srcId="{0BCEA3DC-2FF9-4B2C-8AC6-E8C4B4E4949A}" destId="{CD76D77B-D20D-4355-A093-23D7D82C404C}" srcOrd="0" destOrd="0" presId="urn:microsoft.com/office/officeart/2005/8/layout/hierarchy1"/>
    <dgm:cxn modelId="{98E7F84A-BFA5-4A22-8DBF-E974FFDA67A2}" type="presParOf" srcId="{0BCEA3DC-2FF9-4B2C-8AC6-E8C4B4E4949A}" destId="{FCCA0426-16CC-4FFB-9B16-D7D4514567C4}" srcOrd="1" destOrd="0" presId="urn:microsoft.com/office/officeart/2005/8/layout/hierarchy1"/>
    <dgm:cxn modelId="{1429FE25-9461-48D2-BED7-BA5D7F57E736}" type="presParOf" srcId="{55B1132F-B0E5-4E72-B022-02F564B0A331}" destId="{CD0F62A0-EB09-40BC-BF38-39757D76820C}" srcOrd="1" destOrd="0" presId="urn:microsoft.com/office/officeart/2005/8/layout/hierarchy1"/>
    <dgm:cxn modelId="{CC654236-0635-45CF-AC93-BCB92AA0B904}" type="presParOf" srcId="{D8D3218E-6BFC-4F48-B9AC-559E8CF986FA}" destId="{82A80510-E3AB-4898-97FB-2F6C55E9D8E5}" srcOrd="4" destOrd="0" presId="urn:microsoft.com/office/officeart/2005/8/layout/hierarchy1"/>
    <dgm:cxn modelId="{6DD7A9F1-B8BC-46F5-9496-10B1FEA12F77}" type="presParOf" srcId="{D8D3218E-6BFC-4F48-B9AC-559E8CF986FA}" destId="{34069706-91C0-42AA-8ABE-DF0BF82C1CBD}" srcOrd="5" destOrd="0" presId="urn:microsoft.com/office/officeart/2005/8/layout/hierarchy1"/>
    <dgm:cxn modelId="{3157F1AF-B408-4D8A-A9AD-5EAB4070E27F}" type="presParOf" srcId="{34069706-91C0-42AA-8ABE-DF0BF82C1CBD}" destId="{2E2A4484-C854-41F4-AAA9-C10A939702D8}" srcOrd="0" destOrd="0" presId="urn:microsoft.com/office/officeart/2005/8/layout/hierarchy1"/>
    <dgm:cxn modelId="{3E856A27-5832-4F50-819C-554459BC64AF}" type="presParOf" srcId="{2E2A4484-C854-41F4-AAA9-C10A939702D8}" destId="{3A8DF270-0A4C-4227-9991-04300CDBCC00}" srcOrd="0" destOrd="0" presId="urn:microsoft.com/office/officeart/2005/8/layout/hierarchy1"/>
    <dgm:cxn modelId="{128BC598-2017-423E-8A9C-B781B6654B1D}" type="presParOf" srcId="{2E2A4484-C854-41F4-AAA9-C10A939702D8}" destId="{68BDEF21-8EEF-4D65-A6DF-2228EFF702A1}" srcOrd="1" destOrd="0" presId="urn:microsoft.com/office/officeart/2005/8/layout/hierarchy1"/>
    <dgm:cxn modelId="{6E0A873A-6812-4827-A99C-FA46144C50DC}" type="presParOf" srcId="{34069706-91C0-42AA-8ABE-DF0BF82C1CBD}" destId="{C39826B6-E1BF-45C3-9795-0A15246B7958}" srcOrd="1" destOrd="0" presId="urn:microsoft.com/office/officeart/2005/8/layout/hierarchy1"/>
    <dgm:cxn modelId="{8A3E6FF4-0D74-4236-BC8A-DB3EB61E62BF}" type="presParOf" srcId="{8F2F25F8-583B-465F-A441-CFF913DE6CF7}" destId="{15E0DBD1-1BE2-44E8-B05F-B53A55BB1F74}" srcOrd="2" destOrd="0" presId="urn:microsoft.com/office/officeart/2005/8/layout/hierarchy1"/>
    <dgm:cxn modelId="{AC9ED578-CDA2-4E9E-93E1-A4F5D845EEE0}" type="presParOf" srcId="{8F2F25F8-583B-465F-A441-CFF913DE6CF7}" destId="{DA84FFE7-F7EB-423B-9A4C-72F43A92CEC2}" srcOrd="3" destOrd="0" presId="urn:microsoft.com/office/officeart/2005/8/layout/hierarchy1"/>
    <dgm:cxn modelId="{37C90613-65A1-4612-8D0A-AF12934AB3FD}" type="presParOf" srcId="{DA84FFE7-F7EB-423B-9A4C-72F43A92CEC2}" destId="{5AC9F299-49C4-4E0E-AA7C-8752264BFE73}" srcOrd="0" destOrd="0" presId="urn:microsoft.com/office/officeart/2005/8/layout/hierarchy1"/>
    <dgm:cxn modelId="{01DF0A3D-0582-49AC-A7A8-EB4E3C326569}" type="presParOf" srcId="{5AC9F299-49C4-4E0E-AA7C-8752264BFE73}" destId="{27BAAF48-3FFA-4ED0-AF49-90505CE57793}" srcOrd="0" destOrd="0" presId="urn:microsoft.com/office/officeart/2005/8/layout/hierarchy1"/>
    <dgm:cxn modelId="{670787D4-57A6-4514-A84F-F19A5BA4277C}" type="presParOf" srcId="{5AC9F299-49C4-4E0E-AA7C-8752264BFE73}" destId="{E92B7A69-EBEE-420E-B7A9-52065A84C730}" srcOrd="1" destOrd="0" presId="urn:microsoft.com/office/officeart/2005/8/layout/hierarchy1"/>
    <dgm:cxn modelId="{AE5CB3AF-633C-4E09-8E6F-BAA121316B43}" type="presParOf" srcId="{DA84FFE7-F7EB-423B-9A4C-72F43A92CEC2}" destId="{687661E3-30E4-4E15-B176-01C3A3DE1DA6}" srcOrd="1" destOrd="0" presId="urn:microsoft.com/office/officeart/2005/8/layout/hierarchy1"/>
    <dgm:cxn modelId="{8B31296D-12AB-4B46-8303-99194FCA2306}" type="presParOf" srcId="{687661E3-30E4-4E15-B176-01C3A3DE1DA6}" destId="{80E6AE6C-8BE8-4B16-8B0B-1E3E945D09F2}" srcOrd="0" destOrd="0" presId="urn:microsoft.com/office/officeart/2005/8/layout/hierarchy1"/>
    <dgm:cxn modelId="{06111769-0D24-4A52-83A6-8DAA84B71797}" type="presParOf" srcId="{687661E3-30E4-4E15-B176-01C3A3DE1DA6}" destId="{6B1D7620-D794-415F-94AE-5AA25A974944}" srcOrd="1" destOrd="0" presId="urn:microsoft.com/office/officeart/2005/8/layout/hierarchy1"/>
    <dgm:cxn modelId="{C5667AD8-C23C-4622-ADCA-E1227177EF2B}" type="presParOf" srcId="{6B1D7620-D794-415F-94AE-5AA25A974944}" destId="{ADBB61C2-42F2-414D-8721-B420C6AF917B}" srcOrd="0" destOrd="0" presId="urn:microsoft.com/office/officeart/2005/8/layout/hierarchy1"/>
    <dgm:cxn modelId="{E4D0A9A5-FA56-4220-B9EE-6D4B531778CF}" type="presParOf" srcId="{ADBB61C2-42F2-414D-8721-B420C6AF917B}" destId="{B0A60E35-AEAD-4244-98D0-32745D4B66C1}" srcOrd="0" destOrd="0" presId="urn:microsoft.com/office/officeart/2005/8/layout/hierarchy1"/>
    <dgm:cxn modelId="{BB9D7BD2-94B5-4821-8237-239F2344EB8D}" type="presParOf" srcId="{ADBB61C2-42F2-414D-8721-B420C6AF917B}" destId="{5FC062AF-D8C0-4657-BA68-F6B60A768F99}" srcOrd="1" destOrd="0" presId="urn:microsoft.com/office/officeart/2005/8/layout/hierarchy1"/>
    <dgm:cxn modelId="{C1FE0D00-58D1-4D31-896D-E233F5E7858E}" type="presParOf" srcId="{6B1D7620-D794-415F-94AE-5AA25A974944}" destId="{471C6DB8-E05F-4AFF-985E-DBF0F1FE6EDD}" srcOrd="1" destOrd="0" presId="urn:microsoft.com/office/officeart/2005/8/layout/hierarchy1"/>
    <dgm:cxn modelId="{B85D2658-9672-40C6-99F8-3746D8998466}" type="presParOf" srcId="{687661E3-30E4-4E15-B176-01C3A3DE1DA6}" destId="{FBBB2DF2-1295-44CF-ACEF-E9CB32717EEB}" srcOrd="2" destOrd="0" presId="urn:microsoft.com/office/officeart/2005/8/layout/hierarchy1"/>
    <dgm:cxn modelId="{414F996F-DA71-4951-A7DB-19724DDD5587}" type="presParOf" srcId="{687661E3-30E4-4E15-B176-01C3A3DE1DA6}" destId="{622A45D0-386B-45A6-B271-9BC168510D24}" srcOrd="3" destOrd="0" presId="urn:microsoft.com/office/officeart/2005/8/layout/hierarchy1"/>
    <dgm:cxn modelId="{8359DBCF-5B36-41AA-A581-77B6A17351E9}" type="presParOf" srcId="{622A45D0-386B-45A6-B271-9BC168510D24}" destId="{F7DE8EE6-624A-469A-86BE-B055EB9691BB}" srcOrd="0" destOrd="0" presId="urn:microsoft.com/office/officeart/2005/8/layout/hierarchy1"/>
    <dgm:cxn modelId="{EF29925B-5FDE-453D-B60D-EBE5B7148D12}" type="presParOf" srcId="{F7DE8EE6-624A-469A-86BE-B055EB9691BB}" destId="{C1459EEA-B541-4FF8-83CB-C967106F7D6F}" srcOrd="0" destOrd="0" presId="urn:microsoft.com/office/officeart/2005/8/layout/hierarchy1"/>
    <dgm:cxn modelId="{AB9018CF-5647-4779-9D77-D9584EDF9766}" type="presParOf" srcId="{F7DE8EE6-624A-469A-86BE-B055EB9691BB}" destId="{73C1430B-E0AF-4735-868E-B75BBD3EF061}" srcOrd="1" destOrd="0" presId="urn:microsoft.com/office/officeart/2005/8/layout/hierarchy1"/>
    <dgm:cxn modelId="{608B07BD-A4E5-4833-BF65-1F925F9F2AE6}" type="presParOf" srcId="{622A45D0-386B-45A6-B271-9BC168510D24}" destId="{2D9FB034-1A5E-4531-BC7B-4791E9BB2F9A}" srcOrd="1" destOrd="0" presId="urn:microsoft.com/office/officeart/2005/8/layout/hierarchy1"/>
    <dgm:cxn modelId="{C1F9023D-610F-4C11-950C-49E870E3E4D5}" type="presParOf" srcId="{2D9FB034-1A5E-4531-BC7B-4791E9BB2F9A}" destId="{563BCAC1-781F-4556-B73B-C120317EA3C0}" srcOrd="0" destOrd="0" presId="urn:microsoft.com/office/officeart/2005/8/layout/hierarchy1"/>
    <dgm:cxn modelId="{BCF4220D-88FF-4AB3-8F86-B96FEFE40FFF}" type="presParOf" srcId="{2D9FB034-1A5E-4531-BC7B-4791E9BB2F9A}" destId="{F09804F3-6438-40F3-8008-CA1CC60BBA99}" srcOrd="1" destOrd="0" presId="urn:microsoft.com/office/officeart/2005/8/layout/hierarchy1"/>
    <dgm:cxn modelId="{18E45D15-BDAB-4046-9252-2F5A8C8590C2}" type="presParOf" srcId="{F09804F3-6438-40F3-8008-CA1CC60BBA99}" destId="{24A9FC6B-492D-4B7F-86D6-327E954B794D}" srcOrd="0" destOrd="0" presId="urn:microsoft.com/office/officeart/2005/8/layout/hierarchy1"/>
    <dgm:cxn modelId="{7B49C266-DE92-45A6-BAF2-EE864F162C26}" type="presParOf" srcId="{24A9FC6B-492D-4B7F-86D6-327E954B794D}" destId="{7F81FAC7-CD75-4EFB-93F2-80AA5F2C1E80}" srcOrd="0" destOrd="0" presId="urn:microsoft.com/office/officeart/2005/8/layout/hierarchy1"/>
    <dgm:cxn modelId="{DA0E01BF-24D5-4B14-B6B6-24B0ED01E950}" type="presParOf" srcId="{24A9FC6B-492D-4B7F-86D6-327E954B794D}" destId="{9912339A-0C67-4243-B4C3-758A8E9AC1EA}" srcOrd="1" destOrd="0" presId="urn:microsoft.com/office/officeart/2005/8/layout/hierarchy1"/>
    <dgm:cxn modelId="{A5FF1982-1211-4486-8E6D-DF5D6BEAB751}" type="presParOf" srcId="{F09804F3-6438-40F3-8008-CA1CC60BBA99}" destId="{3D8119E9-87F0-40D1-B758-2E13EB71CF05}" srcOrd="1" destOrd="0" presId="urn:microsoft.com/office/officeart/2005/8/layout/hierarchy1"/>
    <dgm:cxn modelId="{F0F07286-877D-4E09-86C6-A80A9EF2B01E}" type="presParOf" srcId="{2D9FB034-1A5E-4531-BC7B-4791E9BB2F9A}" destId="{7BF81B66-3CBE-4FCC-989A-361C0AC39067}" srcOrd="2" destOrd="0" presId="urn:microsoft.com/office/officeart/2005/8/layout/hierarchy1"/>
    <dgm:cxn modelId="{B7842424-C886-454D-92E1-B11F19FBA2C2}" type="presParOf" srcId="{2D9FB034-1A5E-4531-BC7B-4791E9BB2F9A}" destId="{FFD4565D-97D4-45D1-8F04-9E6535177681}" srcOrd="3" destOrd="0" presId="urn:microsoft.com/office/officeart/2005/8/layout/hierarchy1"/>
    <dgm:cxn modelId="{894CCED0-3A73-4ACA-ADCE-4F8E9C74BA6D}" type="presParOf" srcId="{FFD4565D-97D4-45D1-8F04-9E6535177681}" destId="{5D1F3B61-430C-4F34-AE12-334F5042C0D3}" srcOrd="0" destOrd="0" presId="urn:microsoft.com/office/officeart/2005/8/layout/hierarchy1"/>
    <dgm:cxn modelId="{11EA99A0-F571-41EB-B13F-76FE7A97646E}" type="presParOf" srcId="{5D1F3B61-430C-4F34-AE12-334F5042C0D3}" destId="{F25EE9BB-5AD4-4526-AEED-E585DBF0950B}" srcOrd="0" destOrd="0" presId="urn:microsoft.com/office/officeart/2005/8/layout/hierarchy1"/>
    <dgm:cxn modelId="{C7908DBA-FA2D-431E-A508-C7BBC5858263}" type="presParOf" srcId="{5D1F3B61-430C-4F34-AE12-334F5042C0D3}" destId="{FD342332-40B8-4A8B-9F85-FED3C010FB78}" srcOrd="1" destOrd="0" presId="urn:microsoft.com/office/officeart/2005/8/layout/hierarchy1"/>
    <dgm:cxn modelId="{B5A915F2-28D7-4DFA-82E4-E01BD87FB9AE}" type="presParOf" srcId="{FFD4565D-97D4-45D1-8F04-9E6535177681}" destId="{E066E468-EBA5-4182-80ED-CD40820E9BDB}" srcOrd="1" destOrd="0" presId="urn:microsoft.com/office/officeart/2005/8/layout/hierarchy1"/>
    <dgm:cxn modelId="{7E2E86D9-32CD-4541-9C05-B7943487A457}" type="presParOf" srcId="{2D9FB034-1A5E-4531-BC7B-4791E9BB2F9A}" destId="{93764293-AF63-4254-9169-46519B5D819C}" srcOrd="4" destOrd="0" presId="urn:microsoft.com/office/officeart/2005/8/layout/hierarchy1"/>
    <dgm:cxn modelId="{FDBCD634-058E-4773-BAF6-F6BC2F5223ED}" type="presParOf" srcId="{2D9FB034-1A5E-4531-BC7B-4791E9BB2F9A}" destId="{DEEF98C4-DA52-4F65-B64C-913D123A8A3A}" srcOrd="5" destOrd="0" presId="urn:microsoft.com/office/officeart/2005/8/layout/hierarchy1"/>
    <dgm:cxn modelId="{8F4C4529-2351-4691-A4E4-0CA406374522}" type="presParOf" srcId="{DEEF98C4-DA52-4F65-B64C-913D123A8A3A}" destId="{EFFACED8-6D51-49E9-9802-AC2A940583ED}" srcOrd="0" destOrd="0" presId="urn:microsoft.com/office/officeart/2005/8/layout/hierarchy1"/>
    <dgm:cxn modelId="{6687BC80-48D8-40F1-AA70-46119E58CF5F}" type="presParOf" srcId="{EFFACED8-6D51-49E9-9802-AC2A940583ED}" destId="{26158F81-C110-40AD-9AF0-56294ECCF5A1}" srcOrd="0" destOrd="0" presId="urn:microsoft.com/office/officeart/2005/8/layout/hierarchy1"/>
    <dgm:cxn modelId="{B67740F3-A886-4418-A551-C6497EDB3AAB}" type="presParOf" srcId="{EFFACED8-6D51-49E9-9802-AC2A940583ED}" destId="{EDBCEA34-F5C8-429E-8DC6-547884ED8ADD}" srcOrd="1" destOrd="0" presId="urn:microsoft.com/office/officeart/2005/8/layout/hierarchy1"/>
    <dgm:cxn modelId="{5BD683F5-F7E8-4E9A-B22A-150A753F6D7C}" type="presParOf" srcId="{DEEF98C4-DA52-4F65-B64C-913D123A8A3A}" destId="{FE75F8A3-0C41-45A2-BA68-EDAC329145B2}" srcOrd="1" destOrd="0" presId="urn:microsoft.com/office/officeart/2005/8/layout/hierarchy1"/>
    <dgm:cxn modelId="{4650CE77-540D-44A5-8722-B8930BA3175D}" type="presParOf" srcId="{8F2F25F8-583B-465F-A441-CFF913DE6CF7}" destId="{E58DFE1F-ACA3-4DCA-AD8B-DF2642364BF3}" srcOrd="4" destOrd="0" presId="urn:microsoft.com/office/officeart/2005/8/layout/hierarchy1"/>
    <dgm:cxn modelId="{C3CC25B4-1FD0-4CE4-8C47-00D8CF46A84D}" type="presParOf" srcId="{8F2F25F8-583B-465F-A441-CFF913DE6CF7}" destId="{42DFD487-D451-411E-B1E6-7149238465AD}" srcOrd="5" destOrd="0" presId="urn:microsoft.com/office/officeart/2005/8/layout/hierarchy1"/>
    <dgm:cxn modelId="{6C8999B4-66EF-44BA-AC5C-8EC52BFA5EB2}" type="presParOf" srcId="{42DFD487-D451-411E-B1E6-7149238465AD}" destId="{BE8385C0-C261-4C6E-87C3-ADF330588CFA}" srcOrd="0" destOrd="0" presId="urn:microsoft.com/office/officeart/2005/8/layout/hierarchy1"/>
    <dgm:cxn modelId="{329EB0D1-90C7-4180-AE76-A8760FE70F08}" type="presParOf" srcId="{BE8385C0-C261-4C6E-87C3-ADF330588CFA}" destId="{E7FBA797-1DB7-438B-A867-FC4E4AF5A496}" srcOrd="0" destOrd="0" presId="urn:microsoft.com/office/officeart/2005/8/layout/hierarchy1"/>
    <dgm:cxn modelId="{D8957A26-5D8D-4C8F-9AA1-7B7211193F25}" type="presParOf" srcId="{BE8385C0-C261-4C6E-87C3-ADF330588CFA}" destId="{21111E6A-8B53-4518-8FFF-BC5CFCBA5340}" srcOrd="1" destOrd="0" presId="urn:microsoft.com/office/officeart/2005/8/layout/hierarchy1"/>
    <dgm:cxn modelId="{F80C2A41-916A-4C1D-86EC-8E2A651CEED8}" type="presParOf" srcId="{42DFD487-D451-411E-B1E6-7149238465AD}" destId="{238B02EF-479D-477D-A865-579DAAB958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FB88C4-A8DA-44D3-8E61-9EEC24368E20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7A411EB-2CA1-47E2-B143-9A6A054FBF80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問卷及投票系統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22F043-7FB7-490B-B834-87D814576713}" type="parTrans" cxnId="{DC761BC3-C7F3-438C-B3D3-DE5266E3B25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D8266F-5945-40BA-994D-907B883B26A1}" type="sibTrans" cxnId="{DC761BC3-C7F3-438C-B3D3-DE5266E3B25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69A2EE-079D-49E6-9450-5E7555AFFB24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一般使用者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C8025E-9983-451E-819F-7ACB16A616C5}" type="parTrans" cxnId="{47876334-D3AB-475F-A510-82FD087D0FE0}">
      <dgm:prSet custT="1"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5EB4D9-B7C1-4CEF-AC2E-9675FB86D54C}" type="sibTrans" cxnId="{47876334-D3AB-475F-A510-82FD087D0FE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BE7E34-530E-44DD-8D0A-ED14A3068019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A2A70B-4493-4160-81BB-6EDC57527D74}" type="parTrans" cxnId="{3CB406E1-6D3E-4D08-8BC8-1A1D296257A8}">
      <dgm:prSet custT="1"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486776-1805-49C3-8BB5-DDFF5CA78F30}" type="sibTrans" cxnId="{3CB406E1-6D3E-4D08-8BC8-1A1D296257A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802233-B9CB-4D7F-B46A-BCBC62B4039C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C8C2E7-47A4-47D4-BBAE-BB80856DDDFD}" type="parTrans" cxnId="{5D10ABF9-64DB-4046-8553-3ACB088CBA46}">
      <dgm:prSet custT="1"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E4F685-FC86-48E9-BFF1-9B99F0B4F5AB}" type="sibTrans" cxnId="{5D10ABF9-64DB-4046-8553-3ACB088CBA4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025E8D-744A-4F5B-A3DB-9E9AF2E42133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管理員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B1E79FD-9B47-44B3-885B-824F64D0C501}" type="parTrans" cxnId="{2CC7CF2A-7E55-4A87-AAB7-D22FF4A2B826}">
      <dgm:prSet custT="1"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4D9DBA-F4AD-4FB9-BC88-301778362173}" type="sibTrans" cxnId="{2CC7CF2A-7E55-4A87-AAB7-D22FF4A2B8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B7AFA1-BE6B-4844-88A7-015FD37D4B7C}">
      <dgm:prSet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問卷或投票建立者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75CA2E-BFED-4383-BDB7-227E20D0B494}" type="parTrans" cxnId="{0FA81F6A-8DB0-443B-8457-1FF16003E5D5}">
      <dgm:prSet custT="1"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D05B52-46AC-4821-9E10-39494ECAEA7A}" type="sibTrans" cxnId="{0FA81F6A-8DB0-443B-8457-1FF16003E5D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3C23CD-A41B-47F7-8484-8B160C0FB3FB}" type="pres">
      <dgm:prSet presAssocID="{C4FB88C4-A8DA-44D3-8E61-9EEC24368E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337C153-7318-432C-9651-B8486FBAB1DB}" type="pres">
      <dgm:prSet presAssocID="{B7A411EB-2CA1-47E2-B143-9A6A054FBF80}" presName="root1" presStyleCnt="0"/>
      <dgm:spPr/>
    </dgm:pt>
    <dgm:pt modelId="{51994E74-7268-41FC-BF0A-EB7C7E0A3E4E}" type="pres">
      <dgm:prSet presAssocID="{B7A411EB-2CA1-47E2-B143-9A6A054FBF80}" presName="LevelOneTextNode" presStyleLbl="node0" presStyleIdx="0" presStyleCnt="1" custScaleX="1626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1FA2DC-AB7C-4D59-B08F-3A4D40BF2FA6}" type="pres">
      <dgm:prSet presAssocID="{B7A411EB-2CA1-47E2-B143-9A6A054FBF80}" presName="level2hierChild" presStyleCnt="0"/>
      <dgm:spPr/>
    </dgm:pt>
    <dgm:pt modelId="{FF6A3898-1D98-49EA-9D2E-514A251F562A}" type="pres">
      <dgm:prSet presAssocID="{E9C8025E-9983-451E-819F-7ACB16A616C5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ECA26CDC-68CB-4F31-ACD9-3F5FFC656DFC}" type="pres">
      <dgm:prSet presAssocID="{E9C8025E-9983-451E-819F-7ACB16A616C5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FC3D2486-F70B-4220-9792-4862EC74EE0C}" type="pres">
      <dgm:prSet presAssocID="{3B69A2EE-079D-49E6-9450-5E7555AFFB24}" presName="root2" presStyleCnt="0"/>
      <dgm:spPr/>
    </dgm:pt>
    <dgm:pt modelId="{65FE6761-038A-4355-9CD1-CBBC6A804B34}" type="pres">
      <dgm:prSet presAssocID="{3B69A2EE-079D-49E6-9450-5E7555AFFB2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9A7A4-0481-424E-89C3-20EA3DF62229}" type="pres">
      <dgm:prSet presAssocID="{3B69A2EE-079D-49E6-9450-5E7555AFFB24}" presName="level3hierChild" presStyleCnt="0"/>
      <dgm:spPr/>
    </dgm:pt>
    <dgm:pt modelId="{46CF0908-28D2-4837-AEB5-DBEE07D55C2D}" type="pres">
      <dgm:prSet presAssocID="{EFA2A70B-4493-4160-81BB-6EDC57527D74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571AD524-80CB-499C-B382-6DEA70E36A88}" type="pres">
      <dgm:prSet presAssocID="{EFA2A70B-4493-4160-81BB-6EDC57527D74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DA6D4254-4699-4912-94E3-712A982DDFB7}" type="pres">
      <dgm:prSet presAssocID="{CDBE7E34-530E-44DD-8D0A-ED14A3068019}" presName="root2" presStyleCnt="0"/>
      <dgm:spPr/>
    </dgm:pt>
    <dgm:pt modelId="{EA8C328D-DEC4-4349-9612-8BBFD270D49E}" type="pres">
      <dgm:prSet presAssocID="{CDBE7E34-530E-44DD-8D0A-ED14A306801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0D9649-DD20-4927-846A-10E799711B37}" type="pres">
      <dgm:prSet presAssocID="{CDBE7E34-530E-44DD-8D0A-ED14A3068019}" presName="level3hierChild" presStyleCnt="0"/>
      <dgm:spPr/>
    </dgm:pt>
    <dgm:pt modelId="{C4218CBC-6CB3-41B8-90A4-389597603BC4}" type="pres">
      <dgm:prSet presAssocID="{FEC8C2E7-47A4-47D4-BBAE-BB80856DDDFD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259B99AF-B0E2-4FF3-B3EB-66746B1D00FB}" type="pres">
      <dgm:prSet presAssocID="{FEC8C2E7-47A4-47D4-BBAE-BB80856DDDFD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8041C62B-102F-43FE-8096-59AB73DFD01A}" type="pres">
      <dgm:prSet presAssocID="{9C802233-B9CB-4D7F-B46A-BCBC62B4039C}" presName="root2" presStyleCnt="0"/>
      <dgm:spPr/>
    </dgm:pt>
    <dgm:pt modelId="{8D59AD06-88CA-4109-BDA2-77BA8E6BA0E0}" type="pres">
      <dgm:prSet presAssocID="{9C802233-B9CB-4D7F-B46A-BCBC62B403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473839-E08F-4A32-8142-1007305A8DDF}" type="pres">
      <dgm:prSet presAssocID="{9C802233-B9CB-4D7F-B46A-BCBC62B4039C}" presName="level3hierChild" presStyleCnt="0"/>
      <dgm:spPr/>
    </dgm:pt>
    <dgm:pt modelId="{F861241A-5E58-434A-8B87-022C256B2E97}" type="pres">
      <dgm:prSet presAssocID="{4175CA2E-BFED-4383-BDB7-227E20D0B494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03CB0AB4-D6E5-40C5-BFA1-45AEB3908658}" type="pres">
      <dgm:prSet presAssocID="{4175CA2E-BFED-4383-BDB7-227E20D0B494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9651A05C-717F-4F9D-93B4-563C0BEC99C1}" type="pres">
      <dgm:prSet presAssocID="{E6B7AFA1-BE6B-4844-88A7-015FD37D4B7C}" presName="root2" presStyleCnt="0"/>
      <dgm:spPr/>
    </dgm:pt>
    <dgm:pt modelId="{D2C82F32-45E2-4228-B142-EFCA3B7281B8}" type="pres">
      <dgm:prSet presAssocID="{E6B7AFA1-BE6B-4844-88A7-015FD37D4B7C}" presName="LevelTwoTextNode" presStyleLbl="node2" presStyleIdx="1" presStyleCnt="3" custScaleX="17804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64B94B-FF2E-40F0-ABF5-92126C9AC3A0}" type="pres">
      <dgm:prSet presAssocID="{E6B7AFA1-BE6B-4844-88A7-015FD37D4B7C}" presName="level3hierChild" presStyleCnt="0"/>
      <dgm:spPr/>
    </dgm:pt>
    <dgm:pt modelId="{A66A03E9-B9F9-4483-9849-D25013F64C88}" type="pres">
      <dgm:prSet presAssocID="{1B1E79FD-9B47-44B3-885B-824F64D0C501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137F9F0F-5B27-4659-970A-C15BF9C6CFD7}" type="pres">
      <dgm:prSet presAssocID="{1B1E79FD-9B47-44B3-885B-824F64D0C501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93114B98-6448-442B-BEE6-F201ACCFB866}" type="pres">
      <dgm:prSet presAssocID="{89025E8D-744A-4F5B-A3DB-9E9AF2E42133}" presName="root2" presStyleCnt="0"/>
      <dgm:spPr/>
    </dgm:pt>
    <dgm:pt modelId="{C9160758-59E1-4369-A278-F44EA247619B}" type="pres">
      <dgm:prSet presAssocID="{89025E8D-744A-4F5B-A3DB-9E9AF2E421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1E63D5-56CA-40CA-8A53-1FC5DF14CA8F}" type="pres">
      <dgm:prSet presAssocID="{89025E8D-744A-4F5B-A3DB-9E9AF2E42133}" presName="level3hierChild" presStyleCnt="0"/>
      <dgm:spPr/>
    </dgm:pt>
  </dgm:ptLst>
  <dgm:cxnLst>
    <dgm:cxn modelId="{4EBF3098-F676-4B6D-987F-F61F1B1529F5}" type="presOf" srcId="{CDBE7E34-530E-44DD-8D0A-ED14A3068019}" destId="{EA8C328D-DEC4-4349-9612-8BBFD270D49E}" srcOrd="0" destOrd="0" presId="urn:microsoft.com/office/officeart/2005/8/layout/hierarchy2"/>
    <dgm:cxn modelId="{5BF9CB12-D156-42D9-A5DC-4D2BE156F677}" type="presOf" srcId="{EFA2A70B-4493-4160-81BB-6EDC57527D74}" destId="{46CF0908-28D2-4837-AEB5-DBEE07D55C2D}" srcOrd="0" destOrd="0" presId="urn:microsoft.com/office/officeart/2005/8/layout/hierarchy2"/>
    <dgm:cxn modelId="{05B58465-67A6-42BC-B3DA-A6C9E5C9AF60}" type="presOf" srcId="{E6B7AFA1-BE6B-4844-88A7-015FD37D4B7C}" destId="{D2C82F32-45E2-4228-B142-EFCA3B7281B8}" srcOrd="0" destOrd="0" presId="urn:microsoft.com/office/officeart/2005/8/layout/hierarchy2"/>
    <dgm:cxn modelId="{CC817F0A-93C5-48DF-A418-669FFF8AFFF6}" type="presOf" srcId="{B7A411EB-2CA1-47E2-B143-9A6A054FBF80}" destId="{51994E74-7268-41FC-BF0A-EB7C7E0A3E4E}" srcOrd="0" destOrd="0" presId="urn:microsoft.com/office/officeart/2005/8/layout/hierarchy2"/>
    <dgm:cxn modelId="{02C72CF8-078E-4096-BA31-C299E5D30DBA}" type="presOf" srcId="{1B1E79FD-9B47-44B3-885B-824F64D0C501}" destId="{137F9F0F-5B27-4659-970A-C15BF9C6CFD7}" srcOrd="1" destOrd="0" presId="urn:microsoft.com/office/officeart/2005/8/layout/hierarchy2"/>
    <dgm:cxn modelId="{FDBEAD7B-67D6-48F4-8C98-396D475A19DF}" type="presOf" srcId="{FEC8C2E7-47A4-47D4-BBAE-BB80856DDDFD}" destId="{C4218CBC-6CB3-41B8-90A4-389597603BC4}" srcOrd="0" destOrd="0" presId="urn:microsoft.com/office/officeart/2005/8/layout/hierarchy2"/>
    <dgm:cxn modelId="{611E5C8D-D9AB-4568-B844-D3823CF41E27}" type="presOf" srcId="{1B1E79FD-9B47-44B3-885B-824F64D0C501}" destId="{A66A03E9-B9F9-4483-9849-D25013F64C88}" srcOrd="0" destOrd="0" presId="urn:microsoft.com/office/officeart/2005/8/layout/hierarchy2"/>
    <dgm:cxn modelId="{47E345CA-F5E1-4956-9F1E-290A320D0738}" type="presOf" srcId="{E9C8025E-9983-451E-819F-7ACB16A616C5}" destId="{FF6A3898-1D98-49EA-9D2E-514A251F562A}" srcOrd="0" destOrd="0" presId="urn:microsoft.com/office/officeart/2005/8/layout/hierarchy2"/>
    <dgm:cxn modelId="{2CC7CF2A-7E55-4A87-AAB7-D22FF4A2B826}" srcId="{B7A411EB-2CA1-47E2-B143-9A6A054FBF80}" destId="{89025E8D-744A-4F5B-A3DB-9E9AF2E42133}" srcOrd="2" destOrd="0" parTransId="{1B1E79FD-9B47-44B3-885B-824F64D0C501}" sibTransId="{9E4D9DBA-F4AD-4FB9-BC88-301778362173}"/>
    <dgm:cxn modelId="{BC2464C1-5EE9-4393-BA3D-0E80D7F091ED}" type="presOf" srcId="{3B69A2EE-079D-49E6-9450-5E7555AFFB24}" destId="{65FE6761-038A-4355-9CD1-CBBC6A804B34}" srcOrd="0" destOrd="0" presId="urn:microsoft.com/office/officeart/2005/8/layout/hierarchy2"/>
    <dgm:cxn modelId="{4DD49DF4-9233-4FBA-A5C1-B51DC2BF1345}" type="presOf" srcId="{89025E8D-744A-4F5B-A3DB-9E9AF2E42133}" destId="{C9160758-59E1-4369-A278-F44EA247619B}" srcOrd="0" destOrd="0" presId="urn:microsoft.com/office/officeart/2005/8/layout/hierarchy2"/>
    <dgm:cxn modelId="{47876334-D3AB-475F-A510-82FD087D0FE0}" srcId="{B7A411EB-2CA1-47E2-B143-9A6A054FBF80}" destId="{3B69A2EE-079D-49E6-9450-5E7555AFFB24}" srcOrd="0" destOrd="0" parTransId="{E9C8025E-9983-451E-819F-7ACB16A616C5}" sibTransId="{D55EB4D9-B7C1-4CEF-AC2E-9675FB86D54C}"/>
    <dgm:cxn modelId="{E271BAF0-F3A9-4733-88B4-834A1247D52E}" type="presOf" srcId="{E9C8025E-9983-451E-819F-7ACB16A616C5}" destId="{ECA26CDC-68CB-4F31-ACD9-3F5FFC656DFC}" srcOrd="1" destOrd="0" presId="urn:microsoft.com/office/officeart/2005/8/layout/hierarchy2"/>
    <dgm:cxn modelId="{665BD559-CB82-4819-8413-5838695FB7FC}" type="presOf" srcId="{4175CA2E-BFED-4383-BDB7-227E20D0B494}" destId="{F861241A-5E58-434A-8B87-022C256B2E97}" srcOrd="0" destOrd="0" presId="urn:microsoft.com/office/officeart/2005/8/layout/hierarchy2"/>
    <dgm:cxn modelId="{3CB406E1-6D3E-4D08-8BC8-1A1D296257A8}" srcId="{3B69A2EE-079D-49E6-9450-5E7555AFFB24}" destId="{CDBE7E34-530E-44DD-8D0A-ED14A3068019}" srcOrd="0" destOrd="0" parTransId="{EFA2A70B-4493-4160-81BB-6EDC57527D74}" sibTransId="{98486776-1805-49C3-8BB5-DDFF5CA78F30}"/>
    <dgm:cxn modelId="{E1A8EF39-23C9-4894-B796-8012800EAC3E}" type="presOf" srcId="{C4FB88C4-A8DA-44D3-8E61-9EEC24368E20}" destId="{0F3C23CD-A41B-47F7-8484-8B160C0FB3FB}" srcOrd="0" destOrd="0" presId="urn:microsoft.com/office/officeart/2005/8/layout/hierarchy2"/>
    <dgm:cxn modelId="{785A259F-DAEE-4D98-9455-85BF0B0DA6CE}" type="presOf" srcId="{EFA2A70B-4493-4160-81BB-6EDC57527D74}" destId="{571AD524-80CB-499C-B382-6DEA70E36A88}" srcOrd="1" destOrd="0" presId="urn:microsoft.com/office/officeart/2005/8/layout/hierarchy2"/>
    <dgm:cxn modelId="{43CF18F8-4631-4C84-AD1A-A2A5694DF243}" type="presOf" srcId="{FEC8C2E7-47A4-47D4-BBAE-BB80856DDDFD}" destId="{259B99AF-B0E2-4FF3-B3EB-66746B1D00FB}" srcOrd="1" destOrd="0" presId="urn:microsoft.com/office/officeart/2005/8/layout/hierarchy2"/>
    <dgm:cxn modelId="{0FA81F6A-8DB0-443B-8457-1FF16003E5D5}" srcId="{B7A411EB-2CA1-47E2-B143-9A6A054FBF80}" destId="{E6B7AFA1-BE6B-4844-88A7-015FD37D4B7C}" srcOrd="1" destOrd="0" parTransId="{4175CA2E-BFED-4383-BDB7-227E20D0B494}" sibTransId="{49D05B52-46AC-4821-9E10-39494ECAEA7A}"/>
    <dgm:cxn modelId="{47A75F08-E113-49FC-AB4B-0FBF4B0CF681}" type="presOf" srcId="{4175CA2E-BFED-4383-BDB7-227E20D0B494}" destId="{03CB0AB4-D6E5-40C5-BFA1-45AEB3908658}" srcOrd="1" destOrd="0" presId="urn:microsoft.com/office/officeart/2005/8/layout/hierarchy2"/>
    <dgm:cxn modelId="{5D10ABF9-64DB-4046-8553-3ACB088CBA46}" srcId="{3B69A2EE-079D-49E6-9450-5E7555AFFB24}" destId="{9C802233-B9CB-4D7F-B46A-BCBC62B4039C}" srcOrd="1" destOrd="0" parTransId="{FEC8C2E7-47A4-47D4-BBAE-BB80856DDDFD}" sibTransId="{22E4F685-FC86-48E9-BFF1-9B99F0B4F5AB}"/>
    <dgm:cxn modelId="{329C25CF-ACAF-4580-A07A-D81772B63C67}" type="presOf" srcId="{9C802233-B9CB-4D7F-B46A-BCBC62B4039C}" destId="{8D59AD06-88CA-4109-BDA2-77BA8E6BA0E0}" srcOrd="0" destOrd="0" presId="urn:microsoft.com/office/officeart/2005/8/layout/hierarchy2"/>
    <dgm:cxn modelId="{DC761BC3-C7F3-438C-B3D3-DE5266E3B251}" srcId="{C4FB88C4-A8DA-44D3-8E61-9EEC24368E20}" destId="{B7A411EB-2CA1-47E2-B143-9A6A054FBF80}" srcOrd="0" destOrd="0" parTransId="{6B22F043-7FB7-490B-B834-87D814576713}" sibTransId="{5FD8266F-5945-40BA-994D-907B883B26A1}"/>
    <dgm:cxn modelId="{E01BBAAE-4576-4D96-BB89-DF3882F37FDB}" type="presParOf" srcId="{0F3C23CD-A41B-47F7-8484-8B160C0FB3FB}" destId="{3337C153-7318-432C-9651-B8486FBAB1DB}" srcOrd="0" destOrd="0" presId="urn:microsoft.com/office/officeart/2005/8/layout/hierarchy2"/>
    <dgm:cxn modelId="{A8B30575-0091-4173-AB1B-536F1BFF3E08}" type="presParOf" srcId="{3337C153-7318-432C-9651-B8486FBAB1DB}" destId="{51994E74-7268-41FC-BF0A-EB7C7E0A3E4E}" srcOrd="0" destOrd="0" presId="urn:microsoft.com/office/officeart/2005/8/layout/hierarchy2"/>
    <dgm:cxn modelId="{B677EA86-FB9A-4BE4-9FAC-00B7201F19B3}" type="presParOf" srcId="{3337C153-7318-432C-9651-B8486FBAB1DB}" destId="{691FA2DC-AB7C-4D59-B08F-3A4D40BF2FA6}" srcOrd="1" destOrd="0" presId="urn:microsoft.com/office/officeart/2005/8/layout/hierarchy2"/>
    <dgm:cxn modelId="{BEC5FC01-08F8-4072-84DD-52DCFCFC5F5A}" type="presParOf" srcId="{691FA2DC-AB7C-4D59-B08F-3A4D40BF2FA6}" destId="{FF6A3898-1D98-49EA-9D2E-514A251F562A}" srcOrd="0" destOrd="0" presId="urn:microsoft.com/office/officeart/2005/8/layout/hierarchy2"/>
    <dgm:cxn modelId="{624C253F-C632-4C6C-B951-7E07F771E4F4}" type="presParOf" srcId="{FF6A3898-1D98-49EA-9D2E-514A251F562A}" destId="{ECA26CDC-68CB-4F31-ACD9-3F5FFC656DFC}" srcOrd="0" destOrd="0" presId="urn:microsoft.com/office/officeart/2005/8/layout/hierarchy2"/>
    <dgm:cxn modelId="{A23B2435-E553-470C-B0D3-C3C87EA137E9}" type="presParOf" srcId="{691FA2DC-AB7C-4D59-B08F-3A4D40BF2FA6}" destId="{FC3D2486-F70B-4220-9792-4862EC74EE0C}" srcOrd="1" destOrd="0" presId="urn:microsoft.com/office/officeart/2005/8/layout/hierarchy2"/>
    <dgm:cxn modelId="{1EB8F044-FC37-4088-BE8B-B21DC401134C}" type="presParOf" srcId="{FC3D2486-F70B-4220-9792-4862EC74EE0C}" destId="{65FE6761-038A-4355-9CD1-CBBC6A804B34}" srcOrd="0" destOrd="0" presId="urn:microsoft.com/office/officeart/2005/8/layout/hierarchy2"/>
    <dgm:cxn modelId="{78879486-BC3A-46D2-9FB1-E7F8188D4A97}" type="presParOf" srcId="{FC3D2486-F70B-4220-9792-4862EC74EE0C}" destId="{7229A7A4-0481-424E-89C3-20EA3DF62229}" srcOrd="1" destOrd="0" presId="urn:microsoft.com/office/officeart/2005/8/layout/hierarchy2"/>
    <dgm:cxn modelId="{320399D5-F460-49B3-9438-738EEA8B6BCF}" type="presParOf" srcId="{7229A7A4-0481-424E-89C3-20EA3DF62229}" destId="{46CF0908-28D2-4837-AEB5-DBEE07D55C2D}" srcOrd="0" destOrd="0" presId="urn:microsoft.com/office/officeart/2005/8/layout/hierarchy2"/>
    <dgm:cxn modelId="{7809B935-ECDF-4211-A989-63262801F083}" type="presParOf" srcId="{46CF0908-28D2-4837-AEB5-DBEE07D55C2D}" destId="{571AD524-80CB-499C-B382-6DEA70E36A88}" srcOrd="0" destOrd="0" presId="urn:microsoft.com/office/officeart/2005/8/layout/hierarchy2"/>
    <dgm:cxn modelId="{956642CD-F455-4DC0-B3FF-1C65D2C0DE77}" type="presParOf" srcId="{7229A7A4-0481-424E-89C3-20EA3DF62229}" destId="{DA6D4254-4699-4912-94E3-712A982DDFB7}" srcOrd="1" destOrd="0" presId="urn:microsoft.com/office/officeart/2005/8/layout/hierarchy2"/>
    <dgm:cxn modelId="{57750A6D-038B-4BD7-A929-22020941D4A3}" type="presParOf" srcId="{DA6D4254-4699-4912-94E3-712A982DDFB7}" destId="{EA8C328D-DEC4-4349-9612-8BBFD270D49E}" srcOrd="0" destOrd="0" presId="urn:microsoft.com/office/officeart/2005/8/layout/hierarchy2"/>
    <dgm:cxn modelId="{7E79ABC8-6FF5-4B56-88D5-829A51B33373}" type="presParOf" srcId="{DA6D4254-4699-4912-94E3-712A982DDFB7}" destId="{990D9649-DD20-4927-846A-10E799711B37}" srcOrd="1" destOrd="0" presId="urn:microsoft.com/office/officeart/2005/8/layout/hierarchy2"/>
    <dgm:cxn modelId="{BF4B254B-C790-4371-B85A-0AAE32B605DC}" type="presParOf" srcId="{7229A7A4-0481-424E-89C3-20EA3DF62229}" destId="{C4218CBC-6CB3-41B8-90A4-389597603BC4}" srcOrd="2" destOrd="0" presId="urn:microsoft.com/office/officeart/2005/8/layout/hierarchy2"/>
    <dgm:cxn modelId="{554F53DB-E4B9-4FD2-AE41-A1F7F8249495}" type="presParOf" srcId="{C4218CBC-6CB3-41B8-90A4-389597603BC4}" destId="{259B99AF-B0E2-4FF3-B3EB-66746B1D00FB}" srcOrd="0" destOrd="0" presId="urn:microsoft.com/office/officeart/2005/8/layout/hierarchy2"/>
    <dgm:cxn modelId="{5B527D12-B107-4B7E-BC13-BB5557BEE422}" type="presParOf" srcId="{7229A7A4-0481-424E-89C3-20EA3DF62229}" destId="{8041C62B-102F-43FE-8096-59AB73DFD01A}" srcOrd="3" destOrd="0" presId="urn:microsoft.com/office/officeart/2005/8/layout/hierarchy2"/>
    <dgm:cxn modelId="{2608CDEA-4862-40A1-B074-924BEA7F844C}" type="presParOf" srcId="{8041C62B-102F-43FE-8096-59AB73DFD01A}" destId="{8D59AD06-88CA-4109-BDA2-77BA8E6BA0E0}" srcOrd="0" destOrd="0" presId="urn:microsoft.com/office/officeart/2005/8/layout/hierarchy2"/>
    <dgm:cxn modelId="{2970A87F-0D56-4745-A26C-7B3C4EC08B82}" type="presParOf" srcId="{8041C62B-102F-43FE-8096-59AB73DFD01A}" destId="{85473839-E08F-4A32-8142-1007305A8DDF}" srcOrd="1" destOrd="0" presId="urn:microsoft.com/office/officeart/2005/8/layout/hierarchy2"/>
    <dgm:cxn modelId="{AE3F476C-0CEC-4555-8318-00F576FB0325}" type="presParOf" srcId="{691FA2DC-AB7C-4D59-B08F-3A4D40BF2FA6}" destId="{F861241A-5E58-434A-8B87-022C256B2E97}" srcOrd="2" destOrd="0" presId="urn:microsoft.com/office/officeart/2005/8/layout/hierarchy2"/>
    <dgm:cxn modelId="{55CD7E6C-CD5A-46FE-BCEA-76EE349E29A7}" type="presParOf" srcId="{F861241A-5E58-434A-8B87-022C256B2E97}" destId="{03CB0AB4-D6E5-40C5-BFA1-45AEB3908658}" srcOrd="0" destOrd="0" presId="urn:microsoft.com/office/officeart/2005/8/layout/hierarchy2"/>
    <dgm:cxn modelId="{BF0B994F-A717-4A52-95E9-2B84BD21F160}" type="presParOf" srcId="{691FA2DC-AB7C-4D59-B08F-3A4D40BF2FA6}" destId="{9651A05C-717F-4F9D-93B4-563C0BEC99C1}" srcOrd="3" destOrd="0" presId="urn:microsoft.com/office/officeart/2005/8/layout/hierarchy2"/>
    <dgm:cxn modelId="{EF135A46-1DB0-4985-8BAE-E94A6A413403}" type="presParOf" srcId="{9651A05C-717F-4F9D-93B4-563C0BEC99C1}" destId="{D2C82F32-45E2-4228-B142-EFCA3B7281B8}" srcOrd="0" destOrd="0" presId="urn:microsoft.com/office/officeart/2005/8/layout/hierarchy2"/>
    <dgm:cxn modelId="{BBD86F66-1AA5-412D-A84C-B6E1A1FC9A56}" type="presParOf" srcId="{9651A05C-717F-4F9D-93B4-563C0BEC99C1}" destId="{8264B94B-FF2E-40F0-ABF5-92126C9AC3A0}" srcOrd="1" destOrd="0" presId="urn:microsoft.com/office/officeart/2005/8/layout/hierarchy2"/>
    <dgm:cxn modelId="{0B25A686-736C-4499-A12E-5C6234C4C295}" type="presParOf" srcId="{691FA2DC-AB7C-4D59-B08F-3A4D40BF2FA6}" destId="{A66A03E9-B9F9-4483-9849-D25013F64C88}" srcOrd="4" destOrd="0" presId="urn:microsoft.com/office/officeart/2005/8/layout/hierarchy2"/>
    <dgm:cxn modelId="{46FA2CF2-8411-46B0-84E9-81020C2BCE07}" type="presParOf" srcId="{A66A03E9-B9F9-4483-9849-D25013F64C88}" destId="{137F9F0F-5B27-4659-970A-C15BF9C6CFD7}" srcOrd="0" destOrd="0" presId="urn:microsoft.com/office/officeart/2005/8/layout/hierarchy2"/>
    <dgm:cxn modelId="{95A3064D-8878-4030-96AC-B4FCD1BFEDAC}" type="presParOf" srcId="{691FA2DC-AB7C-4D59-B08F-3A4D40BF2FA6}" destId="{93114B98-6448-442B-BEE6-F201ACCFB866}" srcOrd="5" destOrd="0" presId="urn:microsoft.com/office/officeart/2005/8/layout/hierarchy2"/>
    <dgm:cxn modelId="{4FEC8920-B3DA-4AE5-B706-4220CB7B755E}" type="presParOf" srcId="{93114B98-6448-442B-BEE6-F201ACCFB866}" destId="{C9160758-59E1-4369-A278-F44EA247619B}" srcOrd="0" destOrd="0" presId="urn:microsoft.com/office/officeart/2005/8/layout/hierarchy2"/>
    <dgm:cxn modelId="{0633D087-8D57-4CC7-93F1-4E752B730714}" type="presParOf" srcId="{93114B98-6448-442B-BEE6-F201ACCFB866}" destId="{8B1E63D5-56CA-40CA-8A53-1FC5DF14CA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2105-A195-4798-92FF-022558FF0633}">
      <dsp:nvSpPr>
        <dsp:cNvPr id="0" name=""/>
        <dsp:cNvSpPr/>
      </dsp:nvSpPr>
      <dsp:spPr>
        <a:xfrm>
          <a:off x="0" y="2239577"/>
          <a:ext cx="1565852" cy="9395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規劃資料庫</a:t>
          </a:r>
          <a:endParaRPr lang="zh-TW" altLang="en-US" sz="1800" b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17" y="2267094"/>
        <a:ext cx="1510818" cy="884477"/>
      </dsp:txXfrm>
    </dsp:sp>
    <dsp:sp modelId="{DF63E7E6-1E0B-453E-8840-24E5251B2A85}">
      <dsp:nvSpPr>
        <dsp:cNvPr id="0" name=""/>
        <dsp:cNvSpPr/>
      </dsp:nvSpPr>
      <dsp:spPr>
        <a:xfrm>
          <a:off x="1723700" y="2515167"/>
          <a:ext cx="334637" cy="38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23700" y="2592833"/>
        <a:ext cx="234246" cy="232999"/>
      </dsp:txXfrm>
    </dsp:sp>
    <dsp:sp modelId="{CFF31C51-21D3-4CC3-BFF7-82DF7D5CF4B0}">
      <dsp:nvSpPr>
        <dsp:cNvPr id="0" name=""/>
        <dsp:cNvSpPr/>
      </dsp:nvSpPr>
      <dsp:spPr>
        <a:xfrm>
          <a:off x="2197244" y="2239577"/>
          <a:ext cx="1565852" cy="9395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前端網頁設計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4761" y="2267094"/>
        <a:ext cx="1510818" cy="884477"/>
      </dsp:txXfrm>
    </dsp:sp>
    <dsp:sp modelId="{49F324B4-34BC-41B2-BC56-BE5BEC7DB319}">
      <dsp:nvSpPr>
        <dsp:cNvPr id="0" name=""/>
        <dsp:cNvSpPr/>
      </dsp:nvSpPr>
      <dsp:spPr>
        <a:xfrm>
          <a:off x="3919681" y="2515167"/>
          <a:ext cx="331960" cy="38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9681" y="2592833"/>
        <a:ext cx="232372" cy="232999"/>
      </dsp:txXfrm>
    </dsp:sp>
    <dsp:sp modelId="{C370DDA8-6DBF-41BE-BAB4-74BD1F86C2CC}">
      <dsp:nvSpPr>
        <dsp:cNvPr id="0" name=""/>
        <dsp:cNvSpPr/>
      </dsp:nvSpPr>
      <dsp:spPr>
        <a:xfrm>
          <a:off x="4389437" y="2239577"/>
          <a:ext cx="1565852" cy="9395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後端程式開發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16954" y="2267094"/>
        <a:ext cx="1510818" cy="884477"/>
      </dsp:txXfrm>
    </dsp:sp>
    <dsp:sp modelId="{D124D85C-7613-4651-A38C-953E8BC4F7E1}">
      <dsp:nvSpPr>
        <dsp:cNvPr id="0" name=""/>
        <dsp:cNvSpPr/>
      </dsp:nvSpPr>
      <dsp:spPr>
        <a:xfrm>
          <a:off x="6111874" y="2515167"/>
          <a:ext cx="331960" cy="38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11874" y="2592833"/>
        <a:ext cx="232372" cy="232999"/>
      </dsp:txXfrm>
    </dsp:sp>
    <dsp:sp modelId="{0671C542-9DBE-4D45-9A9A-66FF55E34B52}">
      <dsp:nvSpPr>
        <dsp:cNvPr id="0" name=""/>
        <dsp:cNvSpPr/>
      </dsp:nvSpPr>
      <dsp:spPr>
        <a:xfrm>
          <a:off x="6581630" y="2239577"/>
          <a:ext cx="1565852" cy="9395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系統開放測試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09147" y="2267094"/>
        <a:ext cx="1510818" cy="884477"/>
      </dsp:txXfrm>
    </dsp:sp>
    <dsp:sp modelId="{54E8EF51-C636-45FC-B626-CA48E56C0F02}">
      <dsp:nvSpPr>
        <dsp:cNvPr id="0" name=""/>
        <dsp:cNvSpPr/>
      </dsp:nvSpPr>
      <dsp:spPr>
        <a:xfrm>
          <a:off x="8304067" y="2515167"/>
          <a:ext cx="331960" cy="38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04067" y="2592833"/>
        <a:ext cx="232372" cy="232999"/>
      </dsp:txXfrm>
    </dsp:sp>
    <dsp:sp modelId="{D0E059D7-123C-44A3-883F-149BAA35D81E}">
      <dsp:nvSpPr>
        <dsp:cNvPr id="0" name=""/>
        <dsp:cNvSpPr/>
      </dsp:nvSpPr>
      <dsp:spPr>
        <a:xfrm>
          <a:off x="8773823" y="2239577"/>
          <a:ext cx="1565852" cy="9395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正式上線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01340" y="2267094"/>
        <a:ext cx="1510818" cy="884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DFE1F-ACA3-4DCA-AD8B-DF2642364BF3}">
      <dsp:nvSpPr>
        <dsp:cNvPr id="0" name=""/>
        <dsp:cNvSpPr/>
      </dsp:nvSpPr>
      <dsp:spPr>
        <a:xfrm>
          <a:off x="5613592" y="1960633"/>
          <a:ext cx="3431554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3431554" y="217787"/>
              </a:lnTo>
              <a:lnTo>
                <a:pt x="3431554" y="319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64293-AF63-4254-9169-46519B5D819C}">
      <dsp:nvSpPr>
        <dsp:cNvPr id="0" name=""/>
        <dsp:cNvSpPr/>
      </dsp:nvSpPr>
      <dsp:spPr>
        <a:xfrm>
          <a:off x="8227199" y="3995353"/>
          <a:ext cx="1635016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1635016" y="217787"/>
              </a:lnTo>
              <a:lnTo>
                <a:pt x="1635016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81B66-3CBE-4FCC-989A-361C0AC39067}">
      <dsp:nvSpPr>
        <dsp:cNvPr id="0" name=""/>
        <dsp:cNvSpPr/>
      </dsp:nvSpPr>
      <dsp:spPr>
        <a:xfrm>
          <a:off x="7897041" y="3995353"/>
          <a:ext cx="330157" cy="319584"/>
        </a:xfrm>
        <a:custGeom>
          <a:avLst/>
          <a:gdLst/>
          <a:ahLst/>
          <a:cxnLst/>
          <a:rect l="0" t="0" r="0" b="0"/>
          <a:pathLst>
            <a:path>
              <a:moveTo>
                <a:pt x="330157" y="0"/>
              </a:moveTo>
              <a:lnTo>
                <a:pt x="330157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BCAC1-781F-4556-B73B-C120317EA3C0}">
      <dsp:nvSpPr>
        <dsp:cNvPr id="0" name=""/>
        <dsp:cNvSpPr/>
      </dsp:nvSpPr>
      <dsp:spPr>
        <a:xfrm>
          <a:off x="6262025" y="3995353"/>
          <a:ext cx="1965174" cy="319584"/>
        </a:xfrm>
        <a:custGeom>
          <a:avLst/>
          <a:gdLst/>
          <a:ahLst/>
          <a:cxnLst/>
          <a:rect l="0" t="0" r="0" b="0"/>
          <a:pathLst>
            <a:path>
              <a:moveTo>
                <a:pt x="1965174" y="0"/>
              </a:moveTo>
              <a:lnTo>
                <a:pt x="1965174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B2DF2-1295-44CF-ACEF-E9CB32717EEB}">
      <dsp:nvSpPr>
        <dsp:cNvPr id="0" name=""/>
        <dsp:cNvSpPr/>
      </dsp:nvSpPr>
      <dsp:spPr>
        <a:xfrm>
          <a:off x="7397345" y="2977993"/>
          <a:ext cx="829854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829854" y="217787"/>
              </a:lnTo>
              <a:lnTo>
                <a:pt x="829854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AE6C-8BE8-4B16-8B0B-1E3E945D09F2}">
      <dsp:nvSpPr>
        <dsp:cNvPr id="0" name=""/>
        <dsp:cNvSpPr/>
      </dsp:nvSpPr>
      <dsp:spPr>
        <a:xfrm>
          <a:off x="6584699" y="2977993"/>
          <a:ext cx="812645" cy="319584"/>
        </a:xfrm>
        <a:custGeom>
          <a:avLst/>
          <a:gdLst/>
          <a:ahLst/>
          <a:cxnLst/>
          <a:rect l="0" t="0" r="0" b="0"/>
          <a:pathLst>
            <a:path>
              <a:moveTo>
                <a:pt x="812645" y="0"/>
              </a:moveTo>
              <a:lnTo>
                <a:pt x="812645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DBD1-1BE2-44E8-B05F-B53A55BB1F74}">
      <dsp:nvSpPr>
        <dsp:cNvPr id="0" name=""/>
        <dsp:cNvSpPr/>
      </dsp:nvSpPr>
      <dsp:spPr>
        <a:xfrm>
          <a:off x="5613592" y="1960633"/>
          <a:ext cx="1783752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1783752" y="217787"/>
              </a:lnTo>
              <a:lnTo>
                <a:pt x="1783752" y="319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80510-E3AB-4898-97FB-2F6C55E9D8E5}">
      <dsp:nvSpPr>
        <dsp:cNvPr id="0" name=""/>
        <dsp:cNvSpPr/>
      </dsp:nvSpPr>
      <dsp:spPr>
        <a:xfrm>
          <a:off x="2673537" y="3995353"/>
          <a:ext cx="1798818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1798818" y="217787"/>
              </a:lnTo>
              <a:lnTo>
                <a:pt x="1798818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F3383-E709-4591-A803-DC034F15F264}">
      <dsp:nvSpPr>
        <dsp:cNvPr id="0" name=""/>
        <dsp:cNvSpPr/>
      </dsp:nvSpPr>
      <dsp:spPr>
        <a:xfrm>
          <a:off x="2552270" y="3995353"/>
          <a:ext cx="91440" cy="319584"/>
        </a:xfrm>
        <a:custGeom>
          <a:avLst/>
          <a:gdLst/>
          <a:ahLst/>
          <a:cxnLst/>
          <a:rect l="0" t="0" r="0" b="0"/>
          <a:pathLst>
            <a:path>
              <a:moveTo>
                <a:pt x="121266" y="0"/>
              </a:moveTo>
              <a:lnTo>
                <a:pt x="121266" y="217787"/>
              </a:lnTo>
              <a:lnTo>
                <a:pt x="45720" y="217787"/>
              </a:lnTo>
              <a:lnTo>
                <a:pt x="4572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F1E7B-1FCF-4E71-BD84-CB6E571900C9}">
      <dsp:nvSpPr>
        <dsp:cNvPr id="0" name=""/>
        <dsp:cNvSpPr/>
      </dsp:nvSpPr>
      <dsp:spPr>
        <a:xfrm>
          <a:off x="799172" y="3995353"/>
          <a:ext cx="1874364" cy="319584"/>
        </a:xfrm>
        <a:custGeom>
          <a:avLst/>
          <a:gdLst/>
          <a:ahLst/>
          <a:cxnLst/>
          <a:rect l="0" t="0" r="0" b="0"/>
          <a:pathLst>
            <a:path>
              <a:moveTo>
                <a:pt x="1874364" y="0"/>
              </a:moveTo>
              <a:lnTo>
                <a:pt x="1874364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7B549-7669-4B3F-985F-E3583618AE3D}">
      <dsp:nvSpPr>
        <dsp:cNvPr id="0" name=""/>
        <dsp:cNvSpPr/>
      </dsp:nvSpPr>
      <dsp:spPr>
        <a:xfrm>
          <a:off x="1877286" y="2977993"/>
          <a:ext cx="796250" cy="31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87"/>
              </a:lnTo>
              <a:lnTo>
                <a:pt x="796250" y="217787"/>
              </a:lnTo>
              <a:lnTo>
                <a:pt x="79625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5B76C-2F58-4638-A5AD-97FCBC19C620}">
      <dsp:nvSpPr>
        <dsp:cNvPr id="0" name=""/>
        <dsp:cNvSpPr/>
      </dsp:nvSpPr>
      <dsp:spPr>
        <a:xfrm>
          <a:off x="1021587" y="2977993"/>
          <a:ext cx="855699" cy="319584"/>
        </a:xfrm>
        <a:custGeom>
          <a:avLst/>
          <a:gdLst/>
          <a:ahLst/>
          <a:cxnLst/>
          <a:rect l="0" t="0" r="0" b="0"/>
          <a:pathLst>
            <a:path>
              <a:moveTo>
                <a:pt x="855699" y="0"/>
              </a:moveTo>
              <a:lnTo>
                <a:pt x="855699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A231-88A5-4592-92FE-8811042258AA}">
      <dsp:nvSpPr>
        <dsp:cNvPr id="0" name=""/>
        <dsp:cNvSpPr/>
      </dsp:nvSpPr>
      <dsp:spPr>
        <a:xfrm>
          <a:off x="1877286" y="1960633"/>
          <a:ext cx="3736306" cy="319584"/>
        </a:xfrm>
        <a:custGeom>
          <a:avLst/>
          <a:gdLst/>
          <a:ahLst/>
          <a:cxnLst/>
          <a:rect l="0" t="0" r="0" b="0"/>
          <a:pathLst>
            <a:path>
              <a:moveTo>
                <a:pt x="3736306" y="0"/>
              </a:moveTo>
              <a:lnTo>
                <a:pt x="3736306" y="217787"/>
              </a:lnTo>
              <a:lnTo>
                <a:pt x="0" y="217787"/>
              </a:lnTo>
              <a:lnTo>
                <a:pt x="0" y="319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2610A-B918-4ED1-A69D-D08E6DD7020B}">
      <dsp:nvSpPr>
        <dsp:cNvPr id="0" name=""/>
        <dsp:cNvSpPr/>
      </dsp:nvSpPr>
      <dsp:spPr>
        <a:xfrm>
          <a:off x="5064163" y="1262857"/>
          <a:ext cx="1098858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07F0D-8E2B-4B7D-AEA8-45B63B4928DB}">
      <dsp:nvSpPr>
        <dsp:cNvPr id="0" name=""/>
        <dsp:cNvSpPr/>
      </dsp:nvSpPr>
      <dsp:spPr>
        <a:xfrm>
          <a:off x="5186258" y="1378848"/>
          <a:ext cx="1098858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06695" y="1399285"/>
        <a:ext cx="1057984" cy="656901"/>
      </dsp:txXfrm>
    </dsp:sp>
    <dsp:sp modelId="{981607EE-61F1-4F0A-B890-82DA482AA5A9}">
      <dsp:nvSpPr>
        <dsp:cNvPr id="0" name=""/>
        <dsp:cNvSpPr/>
      </dsp:nvSpPr>
      <dsp:spPr>
        <a:xfrm>
          <a:off x="1327856" y="2280217"/>
          <a:ext cx="1098858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0622-2EEC-4BD5-960C-8F503F339EE3}">
      <dsp:nvSpPr>
        <dsp:cNvPr id="0" name=""/>
        <dsp:cNvSpPr/>
      </dsp:nvSpPr>
      <dsp:spPr>
        <a:xfrm>
          <a:off x="1449952" y="2396208"/>
          <a:ext cx="1098858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0389" y="2416645"/>
        <a:ext cx="1057984" cy="656901"/>
      </dsp:txXfrm>
    </dsp:sp>
    <dsp:sp modelId="{364F0F8E-4AF6-4849-B538-A81681A2213E}">
      <dsp:nvSpPr>
        <dsp:cNvPr id="0" name=""/>
        <dsp:cNvSpPr/>
      </dsp:nvSpPr>
      <dsp:spPr>
        <a:xfrm>
          <a:off x="347431" y="3297578"/>
          <a:ext cx="1348310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9F40F-E3BE-4528-A128-A61225D0EAFA}">
      <dsp:nvSpPr>
        <dsp:cNvPr id="0" name=""/>
        <dsp:cNvSpPr/>
      </dsp:nvSpPr>
      <dsp:spPr>
        <a:xfrm>
          <a:off x="469527" y="3413568"/>
          <a:ext cx="1348310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新增問卷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9964" y="3434005"/>
        <a:ext cx="1307436" cy="656901"/>
      </dsp:txXfrm>
    </dsp:sp>
    <dsp:sp modelId="{F00926F5-DF11-4803-A052-6C36147AB30A}">
      <dsp:nvSpPr>
        <dsp:cNvPr id="0" name=""/>
        <dsp:cNvSpPr/>
      </dsp:nvSpPr>
      <dsp:spPr>
        <a:xfrm>
          <a:off x="1939933" y="3297578"/>
          <a:ext cx="1467207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B21A7-A4F6-4303-9814-138F9B84C659}">
      <dsp:nvSpPr>
        <dsp:cNvPr id="0" name=""/>
        <dsp:cNvSpPr/>
      </dsp:nvSpPr>
      <dsp:spPr>
        <a:xfrm>
          <a:off x="2062028" y="3413568"/>
          <a:ext cx="1467207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我的問卷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82465" y="3434005"/>
        <a:ext cx="1426333" cy="656901"/>
      </dsp:txXfrm>
    </dsp:sp>
    <dsp:sp modelId="{1317985E-8F57-431F-ABA0-35A11F25D148}">
      <dsp:nvSpPr>
        <dsp:cNvPr id="0" name=""/>
        <dsp:cNvSpPr/>
      </dsp:nvSpPr>
      <dsp:spPr>
        <a:xfrm>
          <a:off x="3021" y="4314938"/>
          <a:ext cx="1592301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04FF5-3E7E-4198-9111-BEB0516F62CB}">
      <dsp:nvSpPr>
        <dsp:cNvPr id="0" name=""/>
        <dsp:cNvSpPr/>
      </dsp:nvSpPr>
      <dsp:spPr>
        <a:xfrm>
          <a:off x="125117" y="4430928"/>
          <a:ext cx="1592301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問卷首頁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5554" y="4451365"/>
        <a:ext cx="1551427" cy="656901"/>
      </dsp:txXfrm>
    </dsp:sp>
    <dsp:sp modelId="{CD76D77B-D20D-4355-A093-23D7D82C404C}">
      <dsp:nvSpPr>
        <dsp:cNvPr id="0" name=""/>
        <dsp:cNvSpPr/>
      </dsp:nvSpPr>
      <dsp:spPr>
        <a:xfrm>
          <a:off x="1839514" y="4314938"/>
          <a:ext cx="1516952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A0426-16CC-4FFB-9B16-D7D4514567C4}">
      <dsp:nvSpPr>
        <dsp:cNvPr id="0" name=""/>
        <dsp:cNvSpPr/>
      </dsp:nvSpPr>
      <dsp:spPr>
        <a:xfrm>
          <a:off x="1961609" y="4430928"/>
          <a:ext cx="1516952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問卷內容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82046" y="4451365"/>
        <a:ext cx="1476078" cy="656901"/>
      </dsp:txXfrm>
    </dsp:sp>
    <dsp:sp modelId="{3A8DF270-0A4C-4227-9991-04300CDBCC00}">
      <dsp:nvSpPr>
        <dsp:cNvPr id="0" name=""/>
        <dsp:cNvSpPr/>
      </dsp:nvSpPr>
      <dsp:spPr>
        <a:xfrm>
          <a:off x="3600657" y="4314938"/>
          <a:ext cx="1743394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EF21-8EEF-4D65-A6DF-2228EFF702A1}">
      <dsp:nvSpPr>
        <dsp:cNvPr id="0" name=""/>
        <dsp:cNvSpPr/>
      </dsp:nvSpPr>
      <dsp:spPr>
        <a:xfrm>
          <a:off x="3722753" y="4430928"/>
          <a:ext cx="1743394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問卷結果統計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43190" y="4451365"/>
        <a:ext cx="1702520" cy="656901"/>
      </dsp:txXfrm>
    </dsp:sp>
    <dsp:sp modelId="{27BAAF48-3FFA-4ED0-AF49-90505CE57793}">
      <dsp:nvSpPr>
        <dsp:cNvPr id="0" name=""/>
        <dsp:cNvSpPr/>
      </dsp:nvSpPr>
      <dsp:spPr>
        <a:xfrm>
          <a:off x="6847916" y="2280217"/>
          <a:ext cx="1098858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7A69-EBEE-420E-B7A9-52065A84C730}">
      <dsp:nvSpPr>
        <dsp:cNvPr id="0" name=""/>
        <dsp:cNvSpPr/>
      </dsp:nvSpPr>
      <dsp:spPr>
        <a:xfrm>
          <a:off x="6970011" y="2396208"/>
          <a:ext cx="1098858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90448" y="2416645"/>
        <a:ext cx="1057984" cy="656901"/>
      </dsp:txXfrm>
    </dsp:sp>
    <dsp:sp modelId="{B0A60E35-AEAD-4244-98D0-32745D4B66C1}">
      <dsp:nvSpPr>
        <dsp:cNvPr id="0" name=""/>
        <dsp:cNvSpPr/>
      </dsp:nvSpPr>
      <dsp:spPr>
        <a:xfrm>
          <a:off x="5876941" y="3297578"/>
          <a:ext cx="1415517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062AF-D8C0-4657-BA68-F6B60A768F99}">
      <dsp:nvSpPr>
        <dsp:cNvPr id="0" name=""/>
        <dsp:cNvSpPr/>
      </dsp:nvSpPr>
      <dsp:spPr>
        <a:xfrm>
          <a:off x="5999036" y="3413568"/>
          <a:ext cx="1415517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新增投票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19473" y="3434005"/>
        <a:ext cx="1374643" cy="656901"/>
      </dsp:txXfrm>
    </dsp:sp>
    <dsp:sp modelId="{C1459EEA-B541-4FF8-83CB-C967106F7D6F}">
      <dsp:nvSpPr>
        <dsp:cNvPr id="0" name=""/>
        <dsp:cNvSpPr/>
      </dsp:nvSpPr>
      <dsp:spPr>
        <a:xfrm>
          <a:off x="7536649" y="3297578"/>
          <a:ext cx="1381100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1430B-E0AF-4735-868E-B75BBD3EF061}">
      <dsp:nvSpPr>
        <dsp:cNvPr id="0" name=""/>
        <dsp:cNvSpPr/>
      </dsp:nvSpPr>
      <dsp:spPr>
        <a:xfrm>
          <a:off x="7658744" y="3413568"/>
          <a:ext cx="1381100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我的投票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79181" y="3434005"/>
        <a:ext cx="1340226" cy="656901"/>
      </dsp:txXfrm>
    </dsp:sp>
    <dsp:sp modelId="{7F81FAC7-CD75-4EFB-93F2-80AA5F2C1E80}">
      <dsp:nvSpPr>
        <dsp:cNvPr id="0" name=""/>
        <dsp:cNvSpPr/>
      </dsp:nvSpPr>
      <dsp:spPr>
        <a:xfrm>
          <a:off x="5588243" y="4314938"/>
          <a:ext cx="1347563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2339A-0C67-4243-B4C3-758A8E9AC1EA}">
      <dsp:nvSpPr>
        <dsp:cNvPr id="0" name=""/>
        <dsp:cNvSpPr/>
      </dsp:nvSpPr>
      <dsp:spPr>
        <a:xfrm>
          <a:off x="5710338" y="4430928"/>
          <a:ext cx="1347563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投票首頁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30775" y="4451365"/>
        <a:ext cx="1306689" cy="656901"/>
      </dsp:txXfrm>
    </dsp:sp>
    <dsp:sp modelId="{F25EE9BB-5AD4-4526-AEED-E585DBF0950B}">
      <dsp:nvSpPr>
        <dsp:cNvPr id="0" name=""/>
        <dsp:cNvSpPr/>
      </dsp:nvSpPr>
      <dsp:spPr>
        <a:xfrm>
          <a:off x="7179998" y="4314938"/>
          <a:ext cx="1434087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42332-40B8-4A8B-9F85-FED3C010FB78}">
      <dsp:nvSpPr>
        <dsp:cNvPr id="0" name=""/>
        <dsp:cNvSpPr/>
      </dsp:nvSpPr>
      <dsp:spPr>
        <a:xfrm>
          <a:off x="7302093" y="4430928"/>
          <a:ext cx="1434087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投票內容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22530" y="4451365"/>
        <a:ext cx="1393213" cy="656901"/>
      </dsp:txXfrm>
    </dsp:sp>
    <dsp:sp modelId="{26158F81-C110-40AD-9AF0-56294ECCF5A1}">
      <dsp:nvSpPr>
        <dsp:cNvPr id="0" name=""/>
        <dsp:cNvSpPr/>
      </dsp:nvSpPr>
      <dsp:spPr>
        <a:xfrm>
          <a:off x="8858276" y="4314938"/>
          <a:ext cx="2007879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CEA34-F5C8-429E-8DC6-547884ED8ADD}">
      <dsp:nvSpPr>
        <dsp:cNvPr id="0" name=""/>
        <dsp:cNvSpPr/>
      </dsp:nvSpPr>
      <dsp:spPr>
        <a:xfrm>
          <a:off x="8980372" y="4430928"/>
          <a:ext cx="2007879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投票結果統計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000809" y="4451365"/>
        <a:ext cx="1967005" cy="656901"/>
      </dsp:txXfrm>
    </dsp:sp>
    <dsp:sp modelId="{E7FBA797-1DB7-438B-A867-FC4E4AF5A496}">
      <dsp:nvSpPr>
        <dsp:cNvPr id="0" name=""/>
        <dsp:cNvSpPr/>
      </dsp:nvSpPr>
      <dsp:spPr>
        <a:xfrm>
          <a:off x="8190965" y="2280217"/>
          <a:ext cx="1708363" cy="6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11E6A-8B53-4518-8FFF-BC5CFCBA5340}">
      <dsp:nvSpPr>
        <dsp:cNvPr id="0" name=""/>
        <dsp:cNvSpPr/>
      </dsp:nvSpPr>
      <dsp:spPr>
        <a:xfrm>
          <a:off x="8313061" y="2396208"/>
          <a:ext cx="1708363" cy="697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建立者名單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33498" y="2416645"/>
        <a:ext cx="1667489" cy="656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94E74-7268-41FC-BF0A-EB7C7E0A3E4E}">
      <dsp:nvSpPr>
        <dsp:cNvPr id="0" name=""/>
        <dsp:cNvSpPr/>
      </dsp:nvSpPr>
      <dsp:spPr>
        <a:xfrm>
          <a:off x="1317960" y="1759882"/>
          <a:ext cx="2840885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問卷及投票系統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43531" y="1785453"/>
        <a:ext cx="2789743" cy="821918"/>
      </dsp:txXfrm>
    </dsp:sp>
    <dsp:sp modelId="{FF6A3898-1D98-49EA-9D2E-514A251F562A}">
      <dsp:nvSpPr>
        <dsp:cNvPr id="0" name=""/>
        <dsp:cNvSpPr/>
      </dsp:nvSpPr>
      <dsp:spPr>
        <a:xfrm rot="17945813">
          <a:off x="3789926" y="1548705"/>
          <a:ext cx="143628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436285" y="201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72162" y="1532993"/>
        <a:ext cx="71814" cy="71814"/>
      </dsp:txXfrm>
    </dsp:sp>
    <dsp:sp modelId="{65FE6761-038A-4355-9CD1-CBBC6A804B34}">
      <dsp:nvSpPr>
        <dsp:cNvPr id="0" name=""/>
        <dsp:cNvSpPr/>
      </dsp:nvSpPr>
      <dsp:spPr>
        <a:xfrm>
          <a:off x="4857293" y="504858"/>
          <a:ext cx="1746120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一般使用者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2864" y="530429"/>
        <a:ext cx="1694978" cy="821918"/>
      </dsp:txXfrm>
    </dsp:sp>
    <dsp:sp modelId="{46CF0908-28D2-4837-AEB5-DBEE07D55C2D}">
      <dsp:nvSpPr>
        <dsp:cNvPr id="0" name=""/>
        <dsp:cNvSpPr/>
      </dsp:nvSpPr>
      <dsp:spPr>
        <a:xfrm rot="19457599">
          <a:off x="6522566" y="670188"/>
          <a:ext cx="86014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0141" y="20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31134" y="668880"/>
        <a:ext cx="43007" cy="43007"/>
      </dsp:txXfrm>
    </dsp:sp>
    <dsp:sp modelId="{EA8C328D-DEC4-4349-9612-8BBFD270D49E}">
      <dsp:nvSpPr>
        <dsp:cNvPr id="0" name=""/>
        <dsp:cNvSpPr/>
      </dsp:nvSpPr>
      <dsp:spPr>
        <a:xfrm>
          <a:off x="7301861" y="2848"/>
          <a:ext cx="1746120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學生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27432" y="28419"/>
        <a:ext cx="1694978" cy="821918"/>
      </dsp:txXfrm>
    </dsp:sp>
    <dsp:sp modelId="{C4218CBC-6CB3-41B8-90A4-389597603BC4}">
      <dsp:nvSpPr>
        <dsp:cNvPr id="0" name=""/>
        <dsp:cNvSpPr/>
      </dsp:nvSpPr>
      <dsp:spPr>
        <a:xfrm rot="2142401">
          <a:off x="6522566" y="1172198"/>
          <a:ext cx="86014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60141" y="20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31134" y="1170889"/>
        <a:ext cx="43007" cy="43007"/>
      </dsp:txXfrm>
    </dsp:sp>
    <dsp:sp modelId="{8D59AD06-88CA-4109-BDA2-77BA8E6BA0E0}">
      <dsp:nvSpPr>
        <dsp:cNvPr id="0" name=""/>
        <dsp:cNvSpPr/>
      </dsp:nvSpPr>
      <dsp:spPr>
        <a:xfrm>
          <a:off x="7301861" y="1006867"/>
          <a:ext cx="1746120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教職員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27432" y="1032438"/>
        <a:ext cx="1694978" cy="821918"/>
      </dsp:txXfrm>
    </dsp:sp>
    <dsp:sp modelId="{F861241A-5E58-434A-8B87-022C256B2E97}">
      <dsp:nvSpPr>
        <dsp:cNvPr id="0" name=""/>
        <dsp:cNvSpPr/>
      </dsp:nvSpPr>
      <dsp:spPr>
        <a:xfrm rot="1186030">
          <a:off x="4136978" y="2301719"/>
          <a:ext cx="74218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42181" y="201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89514" y="2303360"/>
        <a:ext cx="37109" cy="37109"/>
      </dsp:txXfrm>
    </dsp:sp>
    <dsp:sp modelId="{D2C82F32-45E2-4228-B142-EFCA3B7281B8}">
      <dsp:nvSpPr>
        <dsp:cNvPr id="0" name=""/>
        <dsp:cNvSpPr/>
      </dsp:nvSpPr>
      <dsp:spPr>
        <a:xfrm>
          <a:off x="4857293" y="2010887"/>
          <a:ext cx="3108932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問卷或投票建立者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2864" y="2036458"/>
        <a:ext cx="3057790" cy="821918"/>
      </dsp:txXfrm>
    </dsp:sp>
    <dsp:sp modelId="{A66A03E9-B9F9-4483-9849-D25013F64C88}">
      <dsp:nvSpPr>
        <dsp:cNvPr id="0" name=""/>
        <dsp:cNvSpPr/>
      </dsp:nvSpPr>
      <dsp:spPr>
        <a:xfrm rot="3654187">
          <a:off x="3789926" y="2803729"/>
          <a:ext cx="143628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436285" y="201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72162" y="2788017"/>
        <a:ext cx="71814" cy="71814"/>
      </dsp:txXfrm>
    </dsp:sp>
    <dsp:sp modelId="{C9160758-59E1-4369-A278-F44EA247619B}">
      <dsp:nvSpPr>
        <dsp:cNvPr id="0" name=""/>
        <dsp:cNvSpPr/>
      </dsp:nvSpPr>
      <dsp:spPr>
        <a:xfrm>
          <a:off x="4857293" y="3014906"/>
          <a:ext cx="1746120" cy="87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管理員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2864" y="3040477"/>
        <a:ext cx="1694978" cy="821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9D0C1-967F-4159-B0A1-63E8467B9DF5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D414-42C9-429E-9502-A12EDA66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s.ncue.edu.tw/questionnaire/index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國立彰化師範大學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線上問卷及投票系統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88897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蕭如淵 教授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劉曉筠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2016.08.19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3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832210" y="203199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66" y="1983583"/>
            <a:ext cx="9717907" cy="2837973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832210" y="203199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3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2855" y="1870360"/>
            <a:ext cx="3392490" cy="4769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2210" y="203199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69441" y="203198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19" y="1025235"/>
            <a:ext cx="6965445" cy="51545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10" y="1109740"/>
            <a:ext cx="5985162" cy="10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5837" y="90053"/>
            <a:ext cx="10018713" cy="312420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人員票選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69" y="1403382"/>
            <a:ext cx="7867469" cy="525658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69441" y="203198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8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9345" y="81969"/>
            <a:ext cx="9923604" cy="312420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標語票選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24" y="1344378"/>
            <a:ext cx="7927343" cy="54334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24" y="1275354"/>
            <a:ext cx="7983240" cy="22625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標題 1"/>
          <p:cNvSpPr txBox="1">
            <a:spLocks/>
          </p:cNvSpPr>
          <p:nvPr/>
        </p:nvSpPr>
        <p:spPr>
          <a:xfrm>
            <a:off x="569441" y="203198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0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9346" y="1005028"/>
            <a:ext cx="10228404" cy="3936427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文字檔票選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圖片票選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影片票選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27" y="1346772"/>
            <a:ext cx="7920880" cy="517192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69441" y="203198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4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3620" y="1960417"/>
            <a:ext cx="10018713" cy="5036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統計結果多元呈現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圖片及影片票選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身分或群組填寫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樣式背景多種選擇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支援不同瀏覽器版本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相容性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(Responsive Web Design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74241" y="221671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特色與比較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4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874241" y="221671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特色與比較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757977"/>
              </p:ext>
            </p:extLst>
          </p:nvPr>
        </p:nvGraphicFramePr>
        <p:xfrm>
          <a:off x="2603314" y="1597888"/>
          <a:ext cx="8203231" cy="46828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7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NCUE</a:t>
                      </a:r>
                      <a:endParaRPr lang="zh-TW" sz="1200" b="1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endParaRPr lang="zh-TW" sz="1200" b="1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其他學校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問卷首頁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問卷背景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統計資料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統計圖表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問卷基本題型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針對特定身分給予填寫權限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紀錄填寫者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可下載統計結果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8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開放圖片</a:t>
                      </a: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影片投票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V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5910" y="1256146"/>
            <a:ext cx="10018713" cy="4507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系統上線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kumimoji="1"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aps.ncue.edu.tw/questionnaire/index.php</a:t>
            </a:r>
            <a:endParaRPr kumimoji="1"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67868" y="157016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8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692" y="2373745"/>
            <a:ext cx="9728635" cy="2207492"/>
          </a:xfrm>
        </p:spPr>
        <p:txBody>
          <a:bodyPr>
            <a:normAutofit/>
          </a:bodyPr>
          <a:lstStyle/>
          <a:p>
            <a:r>
              <a:rPr lang="en-US" altLang="zh-TW" sz="7200" b="1" dirty="0" smtClean="0"/>
              <a:t>THANK  YOU 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2973" y="1239259"/>
            <a:ext cx="5350601" cy="5403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82255" y="110837"/>
            <a:ext cx="3011054" cy="1376217"/>
          </a:xfrm>
        </p:spPr>
        <p:txBody>
          <a:bodyPr/>
          <a:lstStyle/>
          <a:p>
            <a:r>
              <a:rPr lang="en-US" altLang="zh-TW" dirty="0" smtClean="0"/>
              <a:t>  </a:t>
            </a:r>
            <a:r>
              <a:rPr lang="zh-TW" altLang="en-US" dirty="0" smtClean="0"/>
              <a:t>  </a:t>
            </a:r>
            <a:r>
              <a:rPr lang="en-US" altLang="zh-TW" b="1" dirty="0" smtClean="0"/>
              <a:t>Outline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201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5857" y="1681016"/>
            <a:ext cx="3466379" cy="4140196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改善舊有的問卷系統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可自行新增及修改問卷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須經由申請程序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多重權限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統計結果圖表化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64111" y="0"/>
            <a:ext cx="2456872" cy="1376217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01" y="1258473"/>
            <a:ext cx="6709966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向右箭號 1"/>
          <p:cNvSpPr/>
          <p:nvPr/>
        </p:nvSpPr>
        <p:spPr>
          <a:xfrm>
            <a:off x="1405857" y="1976584"/>
            <a:ext cx="256327" cy="293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65" y="1200191"/>
            <a:ext cx="7435838" cy="4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47101060"/>
              </p:ext>
            </p:extLst>
          </p:nvPr>
        </p:nvGraphicFramePr>
        <p:xfrm>
          <a:off x="1440871" y="872835"/>
          <a:ext cx="1034472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96621" y="184726"/>
            <a:ext cx="2836834" cy="1376217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設計流程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3309" y="1579415"/>
            <a:ext cx="10372437" cy="4276436"/>
          </a:xfrm>
        </p:spPr>
        <p:txBody>
          <a:bodyPr>
            <a:norm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 /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69441" y="203198"/>
            <a:ext cx="549931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http://blog.faq-book.com/wp-content/uploads/2012/12/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151" y="1191835"/>
            <a:ext cx="2354213" cy="16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ittenyang.com/content/images/2016/01/Javascriptfeatu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00" y="1945963"/>
            <a:ext cx="2192493" cy="17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gaslampmedia.com/media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94" y="4073925"/>
            <a:ext cx="2227407" cy="17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.forbesimg.com/media/lists/companies/oracle_416x4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321" y="3154181"/>
            <a:ext cx="2135043" cy="21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787835" y="147781"/>
            <a:ext cx="7530380" cy="1376217"/>
          </a:xfrm>
        </p:spPr>
        <p:txBody>
          <a:bodyPr/>
          <a:lstStyle/>
          <a:p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796941" y="207817"/>
            <a:ext cx="2360827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50050963"/>
              </p:ext>
            </p:extLst>
          </p:nvPr>
        </p:nvGraphicFramePr>
        <p:xfrm>
          <a:off x="979054" y="147782"/>
          <a:ext cx="10991273" cy="639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直線圖說文字 1 5"/>
          <p:cNvSpPr/>
          <p:nvPr/>
        </p:nvSpPr>
        <p:spPr>
          <a:xfrm>
            <a:off x="10474035" y="3454400"/>
            <a:ext cx="1496292" cy="443345"/>
          </a:xfrm>
          <a:prstGeom prst="borderCallout1">
            <a:avLst>
              <a:gd name="adj1" fmla="val 27500"/>
              <a:gd name="adj2" fmla="val -308"/>
              <a:gd name="adj3" fmla="val -45834"/>
              <a:gd name="adj4" fmla="val -451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管理員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直線圖說文字 2 (加上強調線) 1"/>
          <p:cNvSpPr/>
          <p:nvPr/>
        </p:nvSpPr>
        <p:spPr>
          <a:xfrm>
            <a:off x="5199620" y="5421745"/>
            <a:ext cx="1246909" cy="51723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0"/>
              <a:gd name="adj6" fmla="val -481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XML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7" name="直線圖說文字 2 (加上強調線) 6"/>
          <p:cNvSpPr/>
          <p:nvPr/>
        </p:nvSpPr>
        <p:spPr>
          <a:xfrm>
            <a:off x="5199619" y="6022108"/>
            <a:ext cx="1246909" cy="51723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4286"/>
              <a:gd name="adj6" fmla="val -48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9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067133"/>
              </p:ext>
            </p:extLst>
          </p:nvPr>
        </p:nvGraphicFramePr>
        <p:xfrm>
          <a:off x="1031731" y="1644070"/>
          <a:ext cx="10365942" cy="389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490464" y="267854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90464" y="267853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9162473" y="4851396"/>
            <a:ext cx="2235200" cy="683490"/>
          </a:xfrm>
          <a:prstGeom prst="borderCallout1">
            <a:avLst>
              <a:gd name="adj1" fmla="val 44471"/>
              <a:gd name="adj2" fmla="val -456"/>
              <a:gd name="adj3" fmla="val -46822"/>
              <a:gd name="adj4" fmla="val -409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需經過申請程序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尚有此權限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6991928" y="5791200"/>
            <a:ext cx="2382981" cy="683491"/>
          </a:xfrm>
          <a:prstGeom prst="borderCallout1">
            <a:avLst>
              <a:gd name="adj1" fmla="val 44426"/>
              <a:gd name="adj2" fmla="val -673"/>
              <a:gd name="adj3" fmla="val -38851"/>
              <a:gd name="adj4" fmla="val -370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管理所有問卷及投票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836751" y="796628"/>
            <a:ext cx="2538158" cy="591127"/>
          </a:xfrm>
          <a:prstGeom prst="borderCallout1">
            <a:avLst>
              <a:gd name="adj1" fmla="val 54686"/>
              <a:gd name="adj2" fmla="val -422"/>
              <a:gd name="adj3" fmla="val 220312"/>
              <a:gd name="adj4" fmla="val -23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僅能填寫問卷及投票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2210" y="203199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438127" y="1496291"/>
            <a:ext cx="3761945" cy="445192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問卷基本資料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問卷填寫者身分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問卷統計結果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問卷首頁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問卷樣式背景選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2" y="891307"/>
            <a:ext cx="6532237" cy="5407481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96" y="880307"/>
            <a:ext cx="7007667" cy="56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181" y="1316592"/>
            <a:ext cx="10018713" cy="48398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單行文字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多行文字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單選題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多選題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2210" y="203199"/>
            <a:ext cx="4973781" cy="13762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問卷功能介紹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61" y="745680"/>
            <a:ext cx="6127584" cy="5442684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9" y="745680"/>
            <a:ext cx="7172931" cy="5410767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66" y="664313"/>
            <a:ext cx="7411936" cy="55735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30853" r="5234" b="-2630"/>
          <a:stretch/>
        </p:blipFill>
        <p:spPr>
          <a:xfrm>
            <a:off x="3657601" y="4554623"/>
            <a:ext cx="8376230" cy="1968813"/>
          </a:xfrm>
          <a:prstGeom prst="rect">
            <a:avLst/>
          </a:prstGeom>
          <a:ln w="889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38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864</TotalTime>
  <Words>339</Words>
  <Application>Microsoft Office PowerPoint</Application>
  <PresentationFormat>寬螢幕</PresentationFormat>
  <Paragraphs>155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Corbel</vt:lpstr>
      <vt:lpstr>Times New Roman</vt:lpstr>
      <vt:lpstr>Wingdings</vt:lpstr>
      <vt:lpstr>視差</vt:lpstr>
      <vt:lpstr>國立彰化師範大學 線上問卷及投票系統</vt:lpstr>
      <vt:lpstr>    Outline</vt:lpstr>
      <vt:lpstr>  簡介</vt:lpstr>
      <vt:lpstr>  設計流程</vt:lpstr>
      <vt:lpstr>PowerPoint 簡報</vt:lpstr>
      <vt:lpstr>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國立彰化師範大學 線上問卷及投票系統</dc:title>
  <dc:creator>USER</dc:creator>
  <cp:lastModifiedBy>USER</cp:lastModifiedBy>
  <cp:revision>55</cp:revision>
  <dcterms:created xsi:type="dcterms:W3CDTF">2016-08-17T09:18:37Z</dcterms:created>
  <dcterms:modified xsi:type="dcterms:W3CDTF">2016-08-18T18:08:20Z</dcterms:modified>
</cp:coreProperties>
</file>