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6"/>
  </p:normalViewPr>
  <p:slideViewPr>
    <p:cSldViewPr snapToGrid="0" snapToObjects="1">
      <p:cViewPr>
        <p:scale>
          <a:sx n="95" d="100"/>
          <a:sy n="95" d="100"/>
        </p:scale>
        <p:origin x="920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C013-35F5-9D49-A768-411B8E5B182B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3656-93F8-9B40-8617-02DE3BD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8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C013-35F5-9D49-A768-411B8E5B182B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3656-93F8-9B40-8617-02DE3BD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C013-35F5-9D49-A768-411B8E5B182B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3656-93F8-9B40-8617-02DE3BD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9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C013-35F5-9D49-A768-411B8E5B182B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3656-93F8-9B40-8617-02DE3BD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C013-35F5-9D49-A768-411B8E5B182B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3656-93F8-9B40-8617-02DE3BD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1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C013-35F5-9D49-A768-411B8E5B182B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3656-93F8-9B40-8617-02DE3BD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4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C013-35F5-9D49-A768-411B8E5B182B}" type="datetimeFigureOut">
              <a:rPr lang="en-US" smtClean="0"/>
              <a:t>7/4/22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3656-93F8-9B40-8617-02DE3BD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3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C013-35F5-9D49-A768-411B8E5B182B}" type="datetimeFigureOut">
              <a:rPr lang="en-US" smtClean="0"/>
              <a:t>7/4/22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3656-93F8-9B40-8617-02DE3BD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2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C013-35F5-9D49-A768-411B8E5B182B}" type="datetimeFigureOut">
              <a:rPr lang="en-US" smtClean="0"/>
              <a:t>7/4/22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3656-93F8-9B40-8617-02DE3BD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9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C013-35F5-9D49-A768-411B8E5B182B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3656-93F8-9B40-8617-02DE3BD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3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C013-35F5-9D49-A768-411B8E5B182B}" type="datetimeFigureOut">
              <a:rPr lang="en-US" smtClean="0"/>
              <a:t>7/4/22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D3656-93F8-9B40-8617-02DE3BD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1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C013-35F5-9D49-A768-411B8E5B182B}" type="datetimeFigureOut">
              <a:rPr lang="en-US" smtClean="0"/>
              <a:t>7/4/22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D3656-93F8-9B40-8617-02DE3BD95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nextstrain.org/groups/blab/flu/seasonal/h3n2/ha/60y?c=gt-HA1_135" TargetMode="External"/><Relationship Id="rId13" Type="http://schemas.openxmlformats.org/officeDocument/2006/relationships/hyperlink" Target="https://nextstrain.org/groups/blab/flu/seasonal/h3n2/ha/60y?c=gt-HA1_159" TargetMode="External"/><Relationship Id="rId18" Type="http://schemas.openxmlformats.org/officeDocument/2006/relationships/hyperlink" Target="https://nextstrain.org/groups/blab/flu/seasonal/h3n2/ha/60y?c=gt-HA1_196" TargetMode="External"/><Relationship Id="rId26" Type="http://schemas.openxmlformats.org/officeDocument/2006/relationships/hyperlink" Target="https://nextstrain.org/groups/blab/flu/seasonal/h3n2/ha/60y?c=gt-HA1_202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nextstrain.org/groups/blab/flu/seasonal/h3n2/ha/60y?c=gt-HA2_18" TargetMode="External"/><Relationship Id="rId7" Type="http://schemas.openxmlformats.org/officeDocument/2006/relationships/hyperlink" Target="https://nextstrain.org/groups/blab/flu/seasonal/h3n2/ha/60y?c=gt-HA1_124" TargetMode="External"/><Relationship Id="rId12" Type="http://schemas.openxmlformats.org/officeDocument/2006/relationships/hyperlink" Target="https://nextstrain.org/groups/blab/flu/seasonal/h3n2/ha/60y?c=gt-HA1_158" TargetMode="External"/><Relationship Id="rId17" Type="http://schemas.openxmlformats.org/officeDocument/2006/relationships/hyperlink" Target="https://nextstrain.org/groups/blab/flu/seasonal/h3n2/ha/60y?c=gt-HA1_192" TargetMode="External"/><Relationship Id="rId25" Type="http://schemas.openxmlformats.org/officeDocument/2006/relationships/hyperlink" Target="https://nextstrain.org/groups/blab/flu/seasonal/h3n2/ha/60y?c=gt-HA1_226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nextstrain.org/groups/blab/flu/seasonal/h3n2/ha/60y?c=gt-HA1_186" TargetMode="External"/><Relationship Id="rId20" Type="http://schemas.openxmlformats.org/officeDocument/2006/relationships/hyperlink" Target="https://nextstrain.org/groups/blab/flu/seasonal/h3n2/ha/60y?c=gt-HA1_22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extstrain.org/groups/blab/flu/seasonal/h3n2/ha/60y?c=gt-HA1_82" TargetMode="External"/><Relationship Id="rId11" Type="http://schemas.openxmlformats.org/officeDocument/2006/relationships/hyperlink" Target="https://nextstrain.org/groups/blab/flu/seasonal/h3n2/ha/60y?c=gt-HA1_157" TargetMode="External"/><Relationship Id="rId24" Type="http://schemas.openxmlformats.org/officeDocument/2006/relationships/hyperlink" Target="https://nextstrain.org/groups/blab/flu/seasonal/h3n2/ha/60y?c=gt-HA1_276" TargetMode="External"/><Relationship Id="rId5" Type="http://schemas.openxmlformats.org/officeDocument/2006/relationships/hyperlink" Target="https://nextstrain.org/groups/blab/flu/seasonal/h3n2/ha/60y?c=gt-HA1_57" TargetMode="External"/><Relationship Id="rId15" Type="http://schemas.openxmlformats.org/officeDocument/2006/relationships/hyperlink" Target="https://nextstrain.org/groups/blab/flu/seasonal/h3n2/ha/60y?c=gt-HA1_173" TargetMode="External"/><Relationship Id="rId23" Type="http://schemas.openxmlformats.org/officeDocument/2006/relationships/hyperlink" Target="https://nextstrain.org/groups/blab/flu/seasonal/h3n2/ha/60y?c=gt-HA1_299" TargetMode="External"/><Relationship Id="rId28" Type="http://schemas.openxmlformats.org/officeDocument/2006/relationships/hyperlink" Target="https://nextstrain.org/groups/blab/flu/seasonal/h3n2/ha/60y?c=gt-HA2_123" TargetMode="External"/><Relationship Id="rId10" Type="http://schemas.openxmlformats.org/officeDocument/2006/relationships/hyperlink" Target="https://nextstrain.org/groups/blab/flu/seasonal/h3n2/ha/60y?c=gt-HA1_156" TargetMode="External"/><Relationship Id="rId19" Type="http://schemas.openxmlformats.org/officeDocument/2006/relationships/hyperlink" Target="https://nextstrain.org/groups/blab/flu/seasonal/h3n2/ha/60y?c=gt-HA1_248" TargetMode="External"/><Relationship Id="rId4" Type="http://schemas.openxmlformats.org/officeDocument/2006/relationships/hyperlink" Target="https://nextstrain.org/groups/blab/flu/seasonal/h3n2/ha/60y?c=gt-HA1_62" TargetMode="External"/><Relationship Id="rId9" Type="http://schemas.openxmlformats.org/officeDocument/2006/relationships/hyperlink" Target="https://nextstrain.org/groups/blab/flu/seasonal/h3n2/ha/60y?c=gt-HA1_137" TargetMode="External"/><Relationship Id="rId14" Type="http://schemas.openxmlformats.org/officeDocument/2006/relationships/hyperlink" Target="https://nextstrain.org/groups/blab/flu/seasonal/h3n2/ha/60y?c=gt-HA1_163" TargetMode="External"/><Relationship Id="rId22" Type="http://schemas.openxmlformats.org/officeDocument/2006/relationships/hyperlink" Target="https://nextstrain.org/groups/blab/flu/seasonal/h3n2/ha/60y?c=gt-HA1_225" TargetMode="External"/><Relationship Id="rId27" Type="http://schemas.openxmlformats.org/officeDocument/2006/relationships/hyperlink" Target="https://nextstrain.org/groups/blab/flu/seasonal/h3n2/ha/60y?c=gt-HA2_5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88B56C14-6291-6853-3A47-8744C99DDA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586058" y="0"/>
            <a:ext cx="3954067" cy="68580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F17F34-B1B1-88B3-1F69-F1F0D4A82C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12960" r="7634" b="1242"/>
          <a:stretch/>
        </p:blipFill>
        <p:spPr>
          <a:xfrm>
            <a:off x="4942087" y="1889697"/>
            <a:ext cx="4179776" cy="496830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713B505-8C25-DEFC-F2EB-3D27F4C08F18}"/>
              </a:ext>
            </a:extLst>
          </p:cNvPr>
          <p:cNvSpPr txBox="1"/>
          <p:nvPr/>
        </p:nvSpPr>
        <p:spPr>
          <a:xfrm>
            <a:off x="7215471" y="2544519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view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8769BF-DDF3-7802-828B-ACB1B67491A8}"/>
              </a:ext>
            </a:extLst>
          </p:cNvPr>
          <p:cNvSpPr txBox="1"/>
          <p:nvPr/>
        </p:nvSpPr>
        <p:spPr>
          <a:xfrm>
            <a:off x="1" y="58697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 view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1B5D1F-0AA3-5DC5-959D-50745145BB41}"/>
              </a:ext>
            </a:extLst>
          </p:cNvPr>
          <p:cNvSpPr txBox="1"/>
          <p:nvPr/>
        </p:nvSpPr>
        <p:spPr>
          <a:xfrm>
            <a:off x="0" y="0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H3N2 HA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122721-0878-685F-60C1-D2CAF5C028BD}"/>
              </a:ext>
            </a:extLst>
          </p:cNvPr>
          <p:cNvSpPr txBox="1"/>
          <p:nvPr/>
        </p:nvSpPr>
        <p:spPr>
          <a:xfrm>
            <a:off x="2648820" y="2759963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62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0B2EF0-2581-924A-BA50-7BF8B519567B}"/>
              </a:ext>
            </a:extLst>
          </p:cNvPr>
          <p:cNvSpPr txBox="1"/>
          <p:nvPr/>
        </p:nvSpPr>
        <p:spPr>
          <a:xfrm>
            <a:off x="3762238" y="2788539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57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05BA03-E176-86DF-E076-0836EF28D32A}"/>
              </a:ext>
            </a:extLst>
          </p:cNvPr>
          <p:cNvSpPr txBox="1"/>
          <p:nvPr/>
        </p:nvSpPr>
        <p:spPr>
          <a:xfrm>
            <a:off x="3544559" y="228031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82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BE5532-68E1-8CF0-7243-AC593E938CDE}"/>
              </a:ext>
            </a:extLst>
          </p:cNvPr>
          <p:cNvSpPr txBox="1"/>
          <p:nvPr/>
        </p:nvSpPr>
        <p:spPr>
          <a:xfrm>
            <a:off x="3581816" y="145717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124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31ADBF-A36C-31F2-902B-87FA654C8697}"/>
              </a:ext>
            </a:extLst>
          </p:cNvPr>
          <p:cNvSpPr txBox="1"/>
          <p:nvPr/>
        </p:nvSpPr>
        <p:spPr>
          <a:xfrm>
            <a:off x="3112308" y="114944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135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B7E3B9-F5AE-EA91-065A-1F782F94DEE0}"/>
              </a:ext>
            </a:extLst>
          </p:cNvPr>
          <p:cNvSpPr txBox="1"/>
          <p:nvPr/>
        </p:nvSpPr>
        <p:spPr>
          <a:xfrm>
            <a:off x="2680059" y="107220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137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2307EA-2410-21D6-F074-BF84F8184B0E}"/>
              </a:ext>
            </a:extLst>
          </p:cNvPr>
          <p:cNvSpPr txBox="1"/>
          <p:nvPr/>
        </p:nvSpPr>
        <p:spPr>
          <a:xfrm>
            <a:off x="3032586" y="78908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156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A42926-7AC0-D57C-9EC1-6076BCC0B967}"/>
              </a:ext>
            </a:extLst>
          </p:cNvPr>
          <p:cNvSpPr txBox="1"/>
          <p:nvPr/>
        </p:nvSpPr>
        <p:spPr>
          <a:xfrm>
            <a:off x="3414541" y="73161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157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8453F7-F07C-B732-D6FE-F43CD52EBAAC}"/>
              </a:ext>
            </a:extLst>
          </p:cNvPr>
          <p:cNvSpPr txBox="1"/>
          <p:nvPr/>
        </p:nvSpPr>
        <p:spPr>
          <a:xfrm>
            <a:off x="3202254" y="43743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158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D44FB9-6134-06A8-0E58-BEB1C76316C4}"/>
              </a:ext>
            </a:extLst>
          </p:cNvPr>
          <p:cNvSpPr txBox="1"/>
          <p:nvPr/>
        </p:nvSpPr>
        <p:spPr>
          <a:xfrm>
            <a:off x="2958899" y="25838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159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FAEB554-F9A0-E9EA-52A1-E02AC6EEB1C3}"/>
              </a:ext>
            </a:extLst>
          </p:cNvPr>
          <p:cNvSpPr txBox="1"/>
          <p:nvPr/>
        </p:nvSpPr>
        <p:spPr>
          <a:xfrm>
            <a:off x="1625256" y="70330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163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A26310-96C6-C282-7E14-CBBDA3ACB7D2}"/>
              </a:ext>
            </a:extLst>
          </p:cNvPr>
          <p:cNvSpPr txBox="1"/>
          <p:nvPr/>
        </p:nvSpPr>
        <p:spPr>
          <a:xfrm>
            <a:off x="4301099" y="221523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173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128D9E-FC34-4722-A5BC-70CAE2FD3068}"/>
              </a:ext>
            </a:extLst>
          </p:cNvPr>
          <p:cNvSpPr txBox="1"/>
          <p:nvPr/>
        </p:nvSpPr>
        <p:spPr>
          <a:xfrm>
            <a:off x="2080267" y="108651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186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150EF7-381A-5725-72CA-87D3BC038914}"/>
              </a:ext>
            </a:extLst>
          </p:cNvPr>
          <p:cNvSpPr txBox="1"/>
          <p:nvPr/>
        </p:nvSpPr>
        <p:spPr>
          <a:xfrm>
            <a:off x="2480078" y="43001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192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6A74A79-3B7E-9CF0-611A-2B4D014045F7}"/>
              </a:ext>
            </a:extLst>
          </p:cNvPr>
          <p:cNvSpPr txBox="1"/>
          <p:nvPr/>
        </p:nvSpPr>
        <p:spPr>
          <a:xfrm>
            <a:off x="2862918" y="56480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196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DE7449-AA6D-F1CD-84A3-3B59A86DE353}"/>
              </a:ext>
            </a:extLst>
          </p:cNvPr>
          <p:cNvSpPr txBox="1"/>
          <p:nvPr/>
        </p:nvSpPr>
        <p:spPr>
          <a:xfrm>
            <a:off x="6614599" y="506943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248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3ADD6B-AC7D-D84D-5D55-F4FB6059278D}"/>
              </a:ext>
            </a:extLst>
          </p:cNvPr>
          <p:cNvSpPr txBox="1"/>
          <p:nvPr/>
        </p:nvSpPr>
        <p:spPr>
          <a:xfrm>
            <a:off x="5585885" y="549083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135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5CD5E9-F4BE-2A8E-F9F3-A22A1731D1E6}"/>
              </a:ext>
            </a:extLst>
          </p:cNvPr>
          <p:cNvSpPr txBox="1"/>
          <p:nvPr/>
        </p:nvSpPr>
        <p:spPr>
          <a:xfrm>
            <a:off x="6068709" y="549083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158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2E4C7F-B143-CF90-65BA-180F6B2CDA2C}"/>
              </a:ext>
            </a:extLst>
          </p:cNvPr>
          <p:cNvSpPr txBox="1"/>
          <p:nvPr/>
        </p:nvSpPr>
        <p:spPr>
          <a:xfrm>
            <a:off x="1884433" y="132697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222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6FE0EE-900F-BF0D-4EA7-3328A6E98E07}"/>
              </a:ext>
            </a:extLst>
          </p:cNvPr>
          <p:cNvSpPr txBox="1"/>
          <p:nvPr/>
        </p:nvSpPr>
        <p:spPr>
          <a:xfrm>
            <a:off x="5038895" y="453222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222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26681C-2462-31FB-27BB-99D5B8D6F6F0}"/>
              </a:ext>
            </a:extLst>
          </p:cNvPr>
          <p:cNvSpPr txBox="1"/>
          <p:nvPr/>
        </p:nvSpPr>
        <p:spPr>
          <a:xfrm>
            <a:off x="2474793" y="4969092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HA2 18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44F218-709A-20BF-57B7-58861F5B6B10}"/>
              </a:ext>
            </a:extLst>
          </p:cNvPr>
          <p:cNvSpPr txBox="1"/>
          <p:nvPr/>
        </p:nvSpPr>
        <p:spPr>
          <a:xfrm>
            <a:off x="5258339" y="524509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137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29D90B-A4FC-3EF3-572E-07E24E1B13B4}"/>
              </a:ext>
            </a:extLst>
          </p:cNvPr>
          <p:cNvSpPr txBox="1"/>
          <p:nvPr/>
        </p:nvSpPr>
        <p:spPr>
          <a:xfrm>
            <a:off x="5904936" y="52140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156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CD7D3F-1B77-B6BD-1A72-8B0EA67FE9B3}"/>
              </a:ext>
            </a:extLst>
          </p:cNvPr>
          <p:cNvSpPr txBox="1"/>
          <p:nvPr/>
        </p:nvSpPr>
        <p:spPr>
          <a:xfrm>
            <a:off x="6186008" y="532551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159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021169-4419-BFDE-3698-412E3D7530F7}"/>
              </a:ext>
            </a:extLst>
          </p:cNvPr>
          <p:cNvSpPr txBox="1"/>
          <p:nvPr/>
        </p:nvSpPr>
        <p:spPr>
          <a:xfrm>
            <a:off x="5104725" y="481444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225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D44D03E-AA51-B558-A534-375750FA71EB}"/>
              </a:ext>
            </a:extLst>
          </p:cNvPr>
          <p:cNvSpPr txBox="1"/>
          <p:nvPr/>
        </p:nvSpPr>
        <p:spPr>
          <a:xfrm>
            <a:off x="2250300" y="142013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225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7B4DA0-5B10-A1C8-9D6B-3DE172633FE7}"/>
              </a:ext>
            </a:extLst>
          </p:cNvPr>
          <p:cNvSpPr txBox="1"/>
          <p:nvPr/>
        </p:nvSpPr>
        <p:spPr>
          <a:xfrm>
            <a:off x="6212169" y="513244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196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CBDDE69-A026-A512-D4BE-8896747E6006}"/>
              </a:ext>
            </a:extLst>
          </p:cNvPr>
          <p:cNvSpPr txBox="1"/>
          <p:nvPr/>
        </p:nvSpPr>
        <p:spPr>
          <a:xfrm>
            <a:off x="2080267" y="304942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299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43F778C-0036-6193-6491-918A44DE1925}"/>
              </a:ext>
            </a:extLst>
          </p:cNvPr>
          <p:cNvSpPr txBox="1"/>
          <p:nvPr/>
        </p:nvSpPr>
        <p:spPr>
          <a:xfrm>
            <a:off x="6143833" y="570378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157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48AEC0D-A0B5-74FD-AF63-E6BF28108392}"/>
              </a:ext>
            </a:extLst>
          </p:cNvPr>
          <p:cNvSpPr txBox="1"/>
          <p:nvPr/>
        </p:nvSpPr>
        <p:spPr>
          <a:xfrm>
            <a:off x="3025586" y="338040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276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79AE6E-67D3-4D2F-8E6F-04327D55D182}"/>
              </a:ext>
            </a:extLst>
          </p:cNvPr>
          <p:cNvSpPr txBox="1"/>
          <p:nvPr/>
        </p:nvSpPr>
        <p:spPr>
          <a:xfrm>
            <a:off x="6055800" y="482364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192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8FCC1D-1055-9EC0-559A-B60A924CAF82}"/>
              </a:ext>
            </a:extLst>
          </p:cNvPr>
          <p:cNvSpPr txBox="1"/>
          <p:nvPr/>
        </p:nvSpPr>
        <p:spPr>
          <a:xfrm>
            <a:off x="2296466" y="123380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226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ED1075A-9123-29A5-6C14-D55E21EC9E67}"/>
              </a:ext>
            </a:extLst>
          </p:cNvPr>
          <p:cNvSpPr txBox="1"/>
          <p:nvPr/>
        </p:nvSpPr>
        <p:spPr>
          <a:xfrm>
            <a:off x="5367320" y="46431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226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FF297E2-0B9C-1A86-5096-F9E756D69F1A}"/>
              </a:ext>
            </a:extLst>
          </p:cNvPr>
          <p:cNvSpPr txBox="1"/>
          <p:nvPr/>
        </p:nvSpPr>
        <p:spPr>
          <a:xfrm>
            <a:off x="6775927" y="489941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7A502B0-17D2-382C-220C-63DF079A8E27}"/>
              </a:ext>
            </a:extLst>
          </p:cNvPr>
          <p:cNvSpPr txBox="1"/>
          <p:nvPr/>
        </p:nvSpPr>
        <p:spPr>
          <a:xfrm>
            <a:off x="6715306" y="528338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163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768D44F-92CC-9228-9DEB-9D5B35D3A689}"/>
              </a:ext>
            </a:extLst>
          </p:cNvPr>
          <p:cNvSpPr txBox="1"/>
          <p:nvPr/>
        </p:nvSpPr>
        <p:spPr>
          <a:xfrm>
            <a:off x="3057171" y="3968757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HA2 57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8087B8-07D0-D303-0FE5-E267C948235F}"/>
              </a:ext>
            </a:extLst>
          </p:cNvPr>
          <p:cNvSpPr txBox="1"/>
          <p:nvPr/>
        </p:nvSpPr>
        <p:spPr>
          <a:xfrm>
            <a:off x="3422026" y="6486139"/>
            <a:ext cx="14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Interior: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HA2 123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29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48</Words>
  <Application>Microsoft Macintosh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Kistler, Katie</dc:creator>
  <cp:lastModifiedBy>Kistler, Katie</cp:lastModifiedBy>
  <cp:revision>2</cp:revision>
  <dcterms:created xsi:type="dcterms:W3CDTF">2022-07-04T23:39:00Z</dcterms:created>
  <dcterms:modified xsi:type="dcterms:W3CDTF">2022-07-05T00:53:41Z</dcterms:modified>
</cp:coreProperties>
</file>