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A914-6B85-CF94-847E-F3BF816D7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476A7-D76C-FFF4-2B6F-2C170AF5A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B53C8-9AFE-DA57-1DBA-E7AA43E1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A1B1-8DED-8746-83F5-8DEF28210A0C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304A-1F51-340B-4B24-9C112F15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2C343-570F-49B7-7EBD-ECA668E1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0648-2FB4-164E-ABEA-7A5C6863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4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CBCC-D1B6-60C2-FE24-755AD940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293B4-983F-EC14-551F-A7E8AB3EF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D67C-E586-8A27-1B30-6CC56285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A1B1-8DED-8746-83F5-8DEF28210A0C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A437-E2B2-6467-D388-263C95AC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558EA-4515-8476-C128-1C967F72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0648-2FB4-164E-ABEA-7A5C6863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2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B9515-AB94-9858-BBA0-E5F876F34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DB88D-3AE7-9F6E-F208-08AA0C0CD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80FD4-3F72-6F34-7FD1-9C9639DA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A1B1-8DED-8746-83F5-8DEF28210A0C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F9C9-5E5D-4BD8-8A8D-A4E38798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53682-67E0-E2EC-62DD-FD27BB3D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0648-2FB4-164E-ABEA-7A5C6863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8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BA91-99EA-3507-F05E-D38682D5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60794-897D-D925-74E4-5128059B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66B3-A77D-188C-A2E9-2D2E654F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A1B1-8DED-8746-83F5-8DEF28210A0C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95DEE-9A34-7030-2887-960407D7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3500F-933F-7706-A58A-8A1D07F1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0648-2FB4-164E-ABEA-7A5C6863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D16B-3940-3046-2369-220237ED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835BA-3BE5-9DD1-1228-8D7258D4A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05CD-B81C-9E2C-BE2D-A99756A5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A1B1-8DED-8746-83F5-8DEF28210A0C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A407-DC99-F951-CEF7-8E4931ED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8A76A-DC20-0631-77C0-307D412F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0648-2FB4-164E-ABEA-7A5C6863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0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249A-2242-0A3D-F06A-CDC00CD4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4C54-CA50-B865-FFAC-FE6A277EE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F69B1-F73B-E443-E2E3-39FF64FB3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9FA2E-373F-5132-1AF8-0D7EE7AD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A1B1-8DED-8746-83F5-8DEF28210A0C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136A8-CB26-012D-CFEB-E94EE241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5A3E7-3504-6E15-E9B5-8786EAF8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0648-2FB4-164E-ABEA-7A5C6863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7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4D20-0CA2-210B-4CBD-9FE657D6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88D2C-7634-F55D-FF3D-786B69A20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81A62-3610-AB12-4B1C-489F67C2E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34066-178E-FCA6-79AE-4E9AD2E0A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962B7-582B-3C89-2082-4703B2AD7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42A02-F5CE-4556-4591-1E0851C5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A1B1-8DED-8746-83F5-8DEF28210A0C}" type="datetimeFigureOut">
              <a:rPr lang="en-US" smtClean="0"/>
              <a:t>7/4/22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8DBD3-7809-0870-4242-830E62D8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64EDF-CEB8-8C03-219B-057FB9C0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0648-2FB4-164E-ABEA-7A5C6863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1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516E-76FB-36BA-56A7-66DAFC47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DC36D-526A-53A6-1F95-E7F163E0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A1B1-8DED-8746-83F5-8DEF28210A0C}" type="datetimeFigureOut">
              <a:rPr lang="en-US" smtClean="0"/>
              <a:t>7/4/22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03F90-11F7-FD7B-A673-2BF3A51B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EF5D9-7B96-D7EA-3DD3-20D29246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0648-2FB4-164E-ABEA-7A5C6863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3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FFA61-F4E6-367D-E7A3-57C6078D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A1B1-8DED-8746-83F5-8DEF28210A0C}" type="datetimeFigureOut">
              <a:rPr lang="en-US" smtClean="0"/>
              <a:t>7/4/22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9D8D6-AB3D-157A-E120-6B31378C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7810-099B-06C8-9F24-8C489C03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0648-2FB4-164E-ABEA-7A5C6863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0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E6FC-1AF3-035F-E92C-EE7998FC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3660-B97A-50DD-D725-0A594A97F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A7FA-94B6-9520-9C74-D2A9150EE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4F127-C102-A29E-460A-1D1B13A1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A1B1-8DED-8746-83F5-8DEF28210A0C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57016-165A-5959-FF89-04AAC836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2EF34-FF56-90F2-B16B-E1E39536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0648-2FB4-164E-ABEA-7A5C6863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8EFA-71A1-8C30-DDAA-A7B3447B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FF100-EBF7-98BE-91DA-BD68276C9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919CF-2477-81ED-8F4B-DCCF8F071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89D4E-D403-E702-8668-D93BA261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A1B1-8DED-8746-83F5-8DEF28210A0C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23B5A-8FB5-0EE0-6BC6-05E1EC3A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43CD-271E-A324-358A-860F9DFD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0648-2FB4-164E-ABEA-7A5C6863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84876-9C01-795B-18B1-6E92F2DB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88D9B-B517-37F4-5CBE-DB74ACF1F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12219-E9F5-F4A5-1C97-2313B43C7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5A1B1-8DED-8746-83F5-8DEF28210A0C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8F9E7-165E-70C2-08C4-112666CDF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64066-56DB-590C-894A-D642A6FB4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80648-2FB4-164E-ABEA-7A5C6863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7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extstrain.org/groups/blab/flu/seasonal/h3n2/ha/60y?c=gt-HA1_6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855E247-B140-69F3-BC7B-6EAF366B4E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633213" y="-1771"/>
            <a:ext cx="395406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053CED-FF2E-4207-0086-50CD198D2B9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592053" y="954533"/>
            <a:ext cx="5263792" cy="503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1ED777-862D-704F-21B1-637A00E97BB7}"/>
              </a:ext>
            </a:extLst>
          </p:cNvPr>
          <p:cNvSpPr txBox="1"/>
          <p:nvPr/>
        </p:nvSpPr>
        <p:spPr>
          <a:xfrm>
            <a:off x="5360823" y="1479089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62ADFA-8ABF-6A0D-EA4E-EF240853CAB2}"/>
              </a:ext>
            </a:extLst>
          </p:cNvPr>
          <p:cNvSpPr txBox="1"/>
          <p:nvPr/>
        </p:nvSpPr>
        <p:spPr>
          <a:xfrm>
            <a:off x="47156" y="5852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2CEF6-4602-F00E-7455-54442681065E}"/>
              </a:ext>
            </a:extLst>
          </p:cNvPr>
          <p:cNvSpPr txBox="1"/>
          <p:nvPr/>
        </p:nvSpPr>
        <p:spPr>
          <a:xfrm>
            <a:off x="47155" y="-1771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H3N2 HA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80AF42-3048-24AD-95A0-3C151F1DA13C}"/>
              </a:ext>
            </a:extLst>
          </p:cNvPr>
          <p:cNvCxnSpPr>
            <a:cxnSpLocks/>
          </p:cNvCxnSpPr>
          <p:nvPr/>
        </p:nvCxnSpPr>
        <p:spPr>
          <a:xfrm>
            <a:off x="3459767" y="601262"/>
            <a:ext cx="645519" cy="1002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22138D-2E0C-CFFE-0449-1079631018D7}"/>
              </a:ext>
            </a:extLst>
          </p:cNvPr>
          <p:cNvSpPr txBox="1"/>
          <p:nvPr/>
        </p:nvSpPr>
        <p:spPr>
          <a:xfrm>
            <a:off x="2695975" y="27581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62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0E7B6B-D193-8709-22AF-4963AA8B028D}"/>
              </a:ext>
            </a:extLst>
          </p:cNvPr>
          <p:cNvSpPr txBox="1"/>
          <p:nvPr/>
        </p:nvSpPr>
        <p:spPr>
          <a:xfrm>
            <a:off x="3809393" y="278676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3BEF10-81E2-58ED-3734-718DBF5479DF}"/>
              </a:ext>
            </a:extLst>
          </p:cNvPr>
          <p:cNvSpPr txBox="1"/>
          <p:nvPr/>
        </p:nvSpPr>
        <p:spPr>
          <a:xfrm>
            <a:off x="2300059" y="440178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D1EDC-12E5-AF77-8029-375498A817A7}"/>
              </a:ext>
            </a:extLst>
          </p:cNvPr>
          <p:cNvSpPr txBox="1"/>
          <p:nvPr/>
        </p:nvSpPr>
        <p:spPr>
          <a:xfrm>
            <a:off x="3459765" y="22050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82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68B7CB-1027-2F63-419E-DA215C610A27}"/>
              </a:ext>
            </a:extLst>
          </p:cNvPr>
          <p:cNvSpPr txBox="1"/>
          <p:nvPr/>
        </p:nvSpPr>
        <p:spPr>
          <a:xfrm>
            <a:off x="3622459" y="190158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E6FF32-5342-015F-F9D1-BDCC3A5FDB16}"/>
              </a:ext>
            </a:extLst>
          </p:cNvPr>
          <p:cNvSpPr txBox="1"/>
          <p:nvPr/>
        </p:nvSpPr>
        <p:spPr>
          <a:xfrm>
            <a:off x="3628971" y="145540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EC0FF-6A0D-0E49-220A-A652B4E8E2FF}"/>
              </a:ext>
            </a:extLst>
          </p:cNvPr>
          <p:cNvSpPr txBox="1"/>
          <p:nvPr/>
        </p:nvSpPr>
        <p:spPr>
          <a:xfrm>
            <a:off x="3159463" y="114766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135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25BEFC-1FC0-8309-E793-E1178A857FE1}"/>
              </a:ext>
            </a:extLst>
          </p:cNvPr>
          <p:cNvSpPr txBox="1"/>
          <p:nvPr/>
        </p:nvSpPr>
        <p:spPr>
          <a:xfrm>
            <a:off x="2727214" y="10704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137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18D859-9B75-ED8F-9AEC-F8C1B755FE22}"/>
              </a:ext>
            </a:extLst>
          </p:cNvPr>
          <p:cNvSpPr txBox="1"/>
          <p:nvPr/>
        </p:nvSpPr>
        <p:spPr>
          <a:xfrm>
            <a:off x="2918051" y="77696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867B07-1ED3-2DC5-1C59-57FC091D8F1D}"/>
              </a:ext>
            </a:extLst>
          </p:cNvPr>
          <p:cNvSpPr txBox="1"/>
          <p:nvPr/>
        </p:nvSpPr>
        <p:spPr>
          <a:xfrm>
            <a:off x="3350302" y="74140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157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0516A0-B159-A1A1-323D-24C380415CD9}"/>
              </a:ext>
            </a:extLst>
          </p:cNvPr>
          <p:cNvSpPr txBox="1"/>
          <p:nvPr/>
        </p:nvSpPr>
        <p:spPr>
          <a:xfrm>
            <a:off x="3997199" y="52145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158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4F7B39-CEA6-F542-FF88-9C42F58D1D40}"/>
              </a:ext>
            </a:extLst>
          </p:cNvPr>
          <p:cNvSpPr txBox="1"/>
          <p:nvPr/>
        </p:nvSpPr>
        <p:spPr>
          <a:xfrm>
            <a:off x="2867478" y="31534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159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F5FF82-D16B-FBAA-BC45-9DE47E22DDC7}"/>
              </a:ext>
            </a:extLst>
          </p:cNvPr>
          <p:cNvSpPr txBox="1"/>
          <p:nvPr/>
        </p:nvSpPr>
        <p:spPr>
          <a:xfrm>
            <a:off x="1672411" y="70153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163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D96B0F-D40C-3F93-A464-A65DC6E6FCB8}"/>
              </a:ext>
            </a:extLst>
          </p:cNvPr>
          <p:cNvSpPr txBox="1"/>
          <p:nvPr/>
        </p:nvSpPr>
        <p:spPr>
          <a:xfrm>
            <a:off x="4348254" y="221346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173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904F63-5021-1E01-70CD-0373438891A4}"/>
              </a:ext>
            </a:extLst>
          </p:cNvPr>
          <p:cNvSpPr txBox="1"/>
          <p:nvPr/>
        </p:nvSpPr>
        <p:spPr>
          <a:xfrm>
            <a:off x="2127422" y="108474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31C2BE-28E0-8394-7C42-1F4C9B68B6CF}"/>
              </a:ext>
            </a:extLst>
          </p:cNvPr>
          <p:cNvSpPr txBox="1"/>
          <p:nvPr/>
        </p:nvSpPr>
        <p:spPr>
          <a:xfrm>
            <a:off x="2527233" y="42824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DFE29C-3128-EE15-D68F-998DFCBAE508}"/>
              </a:ext>
            </a:extLst>
          </p:cNvPr>
          <p:cNvSpPr txBox="1"/>
          <p:nvPr/>
        </p:nvSpPr>
        <p:spPr>
          <a:xfrm>
            <a:off x="2838001" y="54351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EC6839-0188-CE04-5827-6369F5739D08}"/>
              </a:ext>
            </a:extLst>
          </p:cNvPr>
          <p:cNvSpPr txBox="1"/>
          <p:nvPr/>
        </p:nvSpPr>
        <p:spPr>
          <a:xfrm>
            <a:off x="6982537" y="400215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</a:p>
        </p:txBody>
      </p:sp>
    </p:spTree>
    <p:extLst>
      <p:ext uri="{BB962C8B-B14F-4D97-AF65-F5344CB8AC3E}">
        <p14:creationId xmlns:p14="http://schemas.microsoft.com/office/powerpoint/2010/main" val="263465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24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Kistler, Katie</dc:creator>
  <cp:lastModifiedBy>Kistler, Katie</cp:lastModifiedBy>
  <cp:revision>4</cp:revision>
  <dcterms:created xsi:type="dcterms:W3CDTF">2022-07-04T21:47:54Z</dcterms:created>
  <dcterms:modified xsi:type="dcterms:W3CDTF">2022-07-04T23:14:39Z</dcterms:modified>
</cp:coreProperties>
</file>