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D390-F752-7043-9069-10602DCAB2AD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C6B2-38F3-C04A-9C65-59407D92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E272F4-F633-41B1-06E7-A9CFC2D56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2" r="8321"/>
          <a:stretch/>
        </p:blipFill>
        <p:spPr>
          <a:xfrm>
            <a:off x="0" y="0"/>
            <a:ext cx="591953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F0C-6C96-3621-6E82-73C0C9CFE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5" r="3823" b="6593"/>
          <a:stretch/>
        </p:blipFill>
        <p:spPr>
          <a:xfrm rot="992735">
            <a:off x="5442034" y="1992275"/>
            <a:ext cx="4556027" cy="4306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0DAF8-B580-CD6A-EE48-C2679AF63F6A}"/>
              </a:ext>
            </a:extLst>
          </p:cNvPr>
          <p:cNvSpPr txBox="1"/>
          <p:nvPr/>
        </p:nvSpPr>
        <p:spPr>
          <a:xfrm>
            <a:off x="7135799" y="1750435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C3695-07B1-974B-F6C1-94402B2E4251}"/>
              </a:ext>
            </a:extLst>
          </p:cNvPr>
          <p:cNvSpPr txBox="1"/>
          <p:nvPr/>
        </p:nvSpPr>
        <p:spPr>
          <a:xfrm>
            <a:off x="1" y="5869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DAB2E-F8A8-28F7-5C2A-C224B1BA88C2}"/>
              </a:ext>
            </a:extLst>
          </p:cNvPr>
          <p:cNvSpPr txBox="1"/>
          <p:nvPr/>
        </p:nvSpPr>
        <p:spPr>
          <a:xfrm>
            <a:off x="0" y="0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Spike</a:t>
            </a:r>
          </a:p>
        </p:txBody>
      </p:sp>
    </p:spTree>
    <p:extLst>
      <p:ext uri="{BB962C8B-B14F-4D97-AF65-F5344CB8AC3E}">
        <p14:creationId xmlns:p14="http://schemas.microsoft.com/office/powerpoint/2010/main" val="1819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1</cp:revision>
  <dcterms:created xsi:type="dcterms:W3CDTF">2022-07-05T01:25:03Z</dcterms:created>
  <dcterms:modified xsi:type="dcterms:W3CDTF">2022-07-05T01:26:07Z</dcterms:modified>
</cp:coreProperties>
</file>