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9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0E62-AC8C-E6AE-386E-084FE3B3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9E6A-9BF3-5C15-A1A2-F542C2A50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C302A-A056-2341-E035-AB13B77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EC47-AF7F-7621-31D6-5AB360A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F6BF-7511-EB3D-B154-FA526B0E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90D-89BF-89FF-1138-6DD0664D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813A8-809A-A742-042F-A078C335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52A82-0027-764A-8D13-49C5D29D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8B21-6C5A-5B40-B848-6197B69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A74F-9934-7C2A-5D8F-49B7BCC3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CCC72-D820-01D5-19A9-AD6C83DCA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FC0E1-8560-9A53-67E7-FCD74C107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290B-34D7-9DF9-3AFF-066C2131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AD03-A3E0-2ECC-CBE1-96B219B3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0A69-6DFE-4905-CE9E-6636140D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E2E-6B3F-4C15-DC2B-093A5BA6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C66C-B9D7-6204-0054-9BA067EF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129E-C5CC-D523-DBBD-4F669BF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5DC74-44E0-BE4F-5A6C-D261FF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E49E-46A4-52D2-B5D9-58B884BA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7BE-1F2A-F9D6-C24A-15E40FB7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0FF66-0821-C058-F0F9-D4FB7A1E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520B3-7F09-CC33-EC2D-25E8358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D18B-932A-7175-64E7-7AA7903E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E049-5B8C-45E2-21D8-87DC630E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ECDB-75FB-4537-68DD-E19D630A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AC88-40F2-BEBF-9F91-46AFC55B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E7CBC-6AEE-EAE4-848E-1EAE3D6C8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5015-7E16-450D-B9F2-9B51243E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B3A7-6BCC-5837-1E9C-116D23DD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DFFD5-57C0-DE95-6252-7B6C1AB4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C6A5-2A68-4003-807E-0428C496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239DB-AFB0-5A12-4ACB-FD174AC5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B22A-31BC-A6F1-EA34-5F307922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4608-ED33-B799-5D01-687B9CF2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8D2B0-2EF3-1F2C-0E21-832F7CB88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77293-8807-3DDA-5AB2-2D348AC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38A21-50AB-CA2C-EBD9-9A8DE6EC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F2C7D-46BE-FBC7-8FF8-4D2DDFFA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6A0F-7E6E-7D8C-5F72-50F91FB5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667D6-0886-E833-BFC7-39DBBA9A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802E-B19A-BE3A-84CD-0C8BF27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792B7-C0A2-ECCB-35FD-206BDD6B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313B9-6755-8203-69C8-3903DBEF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3493E-B792-8527-3E36-D1DC482C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A7A57-D9C8-6771-C8F4-73A8C35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720F-87AD-8000-A0D6-7FA4FED2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5D85-0FF0-B787-BB9B-B6F06C05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46FD-7AA2-695C-2677-DCCEDC9A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C7BE1-F410-1BA1-63B4-0A02956E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7A05-2938-F969-4103-A62BD5B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19FE9-1479-0FA6-E463-37B58DCC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3DA7-EA7E-D12C-1A23-DC9A834F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C5C6A-D1F4-DBAD-5FE7-5A485E9DF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9E13-23D5-B4D2-BA45-86F48B782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E586-3D10-FD7B-1708-EAA5743E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84B5C-E731-6FCC-1992-7588EDC9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D8979-FD18-B021-5D56-A5B4C8FA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C8DB7-B63B-698A-121E-2E183FCD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4DDA-8CBB-A500-87CE-20CF18FE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6246-C002-4DF5-EA40-5883DC54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C1DE-8B04-D544-87A6-FA898499B7F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4FF58-9148-C71F-FBBD-34524C2E7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02F2-8C1D-78A8-9BA1-AD9193CBA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2E20-B923-354A-B107-DA0A26EAA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9B3B8-A941-6F63-0B55-E8A89992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8" r="21869" b="13860"/>
          <a:stretch/>
        </p:blipFill>
        <p:spPr>
          <a:xfrm>
            <a:off x="164334" y="846494"/>
            <a:ext cx="3729789" cy="5907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C75EB-CD91-8528-E873-82AD68997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3" r="4158" b="6397"/>
          <a:stretch/>
        </p:blipFill>
        <p:spPr>
          <a:xfrm>
            <a:off x="8726208" y="1178699"/>
            <a:ext cx="3465792" cy="557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7CF2F6-B301-C031-2FA9-0EB3A9E89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75" t="3030" r="1349" b="3221"/>
          <a:stretch/>
        </p:blipFill>
        <p:spPr>
          <a:xfrm>
            <a:off x="4279986" y="1038999"/>
            <a:ext cx="3674497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1826E-36A3-6323-3A0B-939DB1EDCD72}"/>
              </a:ext>
            </a:extLst>
          </p:cNvPr>
          <p:cNvSpPr txBox="1"/>
          <p:nvPr/>
        </p:nvSpPr>
        <p:spPr>
          <a:xfrm>
            <a:off x="183788" y="19633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Fixations or near-fixations per codon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48FDC-7B2B-2449-787F-D527B63A5F77}"/>
              </a:ext>
            </a:extLst>
          </p:cNvPr>
          <p:cNvSpPr txBox="1"/>
          <p:nvPr/>
        </p:nvSpPr>
        <p:spPr>
          <a:xfrm>
            <a:off x="4684792" y="1963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Surface-exposed residues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1B567-60F2-EF55-CFB0-25B27CACB85A}"/>
              </a:ext>
            </a:extLst>
          </p:cNvPr>
          <p:cNvSpPr txBox="1"/>
          <p:nvPr/>
        </p:nvSpPr>
        <p:spPr>
          <a:xfrm>
            <a:off x="8744421" y="104001"/>
            <a:ext cx="3263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Clusters of surface-exposed residues where fixations have occurred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A07D2-5F8F-A57C-8325-24201F52D1D1}"/>
              </a:ext>
            </a:extLst>
          </p:cNvPr>
          <p:cNvSpPr txBox="1"/>
          <p:nvPr/>
        </p:nvSpPr>
        <p:spPr>
          <a:xfrm>
            <a:off x="3646275" y="347708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3D49C-4C4D-939F-309C-33B2A80879CA}"/>
              </a:ext>
            </a:extLst>
          </p:cNvPr>
          <p:cNvCxnSpPr/>
          <p:nvPr/>
        </p:nvCxnSpPr>
        <p:spPr>
          <a:xfrm>
            <a:off x="7674812" y="3896499"/>
            <a:ext cx="117652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4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1</cp:revision>
  <dcterms:created xsi:type="dcterms:W3CDTF">2022-07-13T23:51:41Z</dcterms:created>
  <dcterms:modified xsi:type="dcterms:W3CDTF">2022-07-14T00:36:52Z</dcterms:modified>
</cp:coreProperties>
</file>