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>
        <p:scale>
          <a:sx n="137" d="100"/>
          <a:sy n="137" d="100"/>
        </p:scale>
        <p:origin x="1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6B4-BA36-1840-B223-CF612ADE90A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D1A4-ABA8-1A47-B2E1-ACC65A10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075528-36B0-F792-9C84-AFC636BD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61" y="2425845"/>
            <a:ext cx="2989487" cy="2106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6FE04-1319-71F0-FACD-DDC283BA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81" y="0"/>
            <a:ext cx="3000905" cy="2183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17820-CBBB-68AB-BDFA-81A01A206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19"/>
            <a:ext cx="4686717" cy="44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BC0B3-7586-4F5A-A9F7-DE90F0717CB4}"/>
              </a:ext>
            </a:extLst>
          </p:cNvPr>
          <p:cNvSpPr txBox="1"/>
          <p:nvPr/>
        </p:nvSpPr>
        <p:spPr>
          <a:xfrm>
            <a:off x="0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8615C-AF29-769E-D63D-B35E5F80127C}"/>
              </a:ext>
            </a:extLst>
          </p:cNvPr>
          <p:cNvSpPr txBox="1"/>
          <p:nvPr/>
        </p:nvSpPr>
        <p:spPr>
          <a:xfrm>
            <a:off x="4929621" y="-390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D5182-AFF1-17AB-EDB9-B5367B9BAF73}"/>
              </a:ext>
            </a:extLst>
          </p:cNvPr>
          <p:cNvSpPr txBox="1"/>
          <p:nvPr/>
        </p:nvSpPr>
        <p:spPr>
          <a:xfrm>
            <a:off x="4930730" y="2259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573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1</cp:revision>
  <dcterms:created xsi:type="dcterms:W3CDTF">2023-05-05T21:16:44Z</dcterms:created>
  <dcterms:modified xsi:type="dcterms:W3CDTF">2023-05-05T22:16:21Z</dcterms:modified>
</cp:coreProperties>
</file>