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7" r:id="rId2"/>
  </p:sldIdLst>
  <p:sldSz cx="82296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6"/>
  </p:normalViewPr>
  <p:slideViewPr>
    <p:cSldViewPr snapToGrid="0">
      <p:cViewPr varScale="1">
        <p:scale>
          <a:sx n="162" d="100"/>
          <a:sy n="162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748242"/>
            <a:ext cx="61722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401359"/>
            <a:ext cx="61722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6B4-BA36-1840-B223-CF612ADE90A8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D1A4-ABA8-1A47-B2E1-ACC65A10F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1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6B4-BA36-1840-B223-CF612ADE90A8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D1A4-ABA8-1A47-B2E1-ACC65A10F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5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243417"/>
            <a:ext cx="177450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43417"/>
            <a:ext cx="5220653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6B4-BA36-1840-B223-CF612ADE90A8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D1A4-ABA8-1A47-B2E1-ACC65A10F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0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6B4-BA36-1840-B223-CF612ADE90A8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D1A4-ABA8-1A47-B2E1-ACC65A10F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3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139826"/>
            <a:ext cx="709803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059642"/>
            <a:ext cx="709803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6B4-BA36-1840-B223-CF612ADE90A8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D1A4-ABA8-1A47-B2E1-ACC65A10F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217083"/>
            <a:ext cx="349758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217083"/>
            <a:ext cx="349758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6B4-BA36-1840-B223-CF612ADE90A8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D1A4-ABA8-1A47-B2E1-ACC65A10F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6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43417"/>
            <a:ext cx="709803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1120775"/>
            <a:ext cx="3481506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670050"/>
            <a:ext cx="348150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120775"/>
            <a:ext cx="3498652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670050"/>
            <a:ext cx="3498652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6B4-BA36-1840-B223-CF612ADE90A8}" type="datetimeFigureOut">
              <a:rPr lang="en-US" smtClean="0"/>
              <a:t>5/5/23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D1A4-ABA8-1A47-B2E1-ACC65A10F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9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6B4-BA36-1840-B223-CF612ADE90A8}" type="datetimeFigureOut">
              <a:rPr lang="en-US" smtClean="0"/>
              <a:t>5/5/23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D1A4-ABA8-1A47-B2E1-ACC65A10F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7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6B4-BA36-1840-B223-CF612ADE90A8}" type="datetimeFigureOut">
              <a:rPr lang="en-US" smtClean="0"/>
              <a:t>5/5/23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D1A4-ABA8-1A47-B2E1-ACC65A10F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2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04800"/>
            <a:ext cx="2654260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658284"/>
            <a:ext cx="4166235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371600"/>
            <a:ext cx="2654260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6B4-BA36-1840-B223-CF612ADE90A8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D1A4-ABA8-1A47-B2E1-ACC65A10F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1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04800"/>
            <a:ext cx="2654260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658284"/>
            <a:ext cx="4166235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371600"/>
            <a:ext cx="2654260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6B4-BA36-1840-B223-CF612ADE90A8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D1A4-ABA8-1A47-B2E1-ACC65A10F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9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43417"/>
            <a:ext cx="709803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217083"/>
            <a:ext cx="709803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4237567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CD6B4-BA36-1840-B223-CF612ADE90A8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4237567"/>
            <a:ext cx="277749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4237567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2D1A4-ABA8-1A47-B2E1-ACC65A10F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1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56FE04-1319-71F0-FACD-DDC283BAD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381" y="0"/>
            <a:ext cx="3000905" cy="2183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217820-CBBB-68AB-BDFA-81A01A206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619"/>
            <a:ext cx="4686717" cy="440476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BC0B3-7586-4F5A-A9F7-DE90F0717CB4}"/>
              </a:ext>
            </a:extLst>
          </p:cNvPr>
          <p:cNvSpPr txBox="1"/>
          <p:nvPr/>
        </p:nvSpPr>
        <p:spPr>
          <a:xfrm>
            <a:off x="0" y="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A8615C-AF29-769E-D63D-B35E5F80127C}"/>
              </a:ext>
            </a:extLst>
          </p:cNvPr>
          <p:cNvSpPr txBox="1"/>
          <p:nvPr/>
        </p:nvSpPr>
        <p:spPr>
          <a:xfrm>
            <a:off x="4929621" y="-390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ED5182-AFF1-17AB-EDB9-B5367B9BAF73}"/>
              </a:ext>
            </a:extLst>
          </p:cNvPr>
          <p:cNvSpPr txBox="1"/>
          <p:nvPr/>
        </p:nvSpPr>
        <p:spPr>
          <a:xfrm>
            <a:off x="4930730" y="22598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1E3B31-3D9B-B03A-42C5-3F8F4B7FA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381" y="2294101"/>
            <a:ext cx="3000905" cy="227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82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61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Kistler, Katie</dc:creator>
  <cp:lastModifiedBy>Kistler, Katie</cp:lastModifiedBy>
  <cp:revision>2</cp:revision>
  <dcterms:created xsi:type="dcterms:W3CDTF">2023-05-05T21:16:44Z</dcterms:created>
  <dcterms:modified xsi:type="dcterms:W3CDTF">2023-05-05T22:38:46Z</dcterms:modified>
</cp:coreProperties>
</file>