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629400" cy="5029200"/>
  <p:notesSz cx="6858000" cy="9144000"/>
  <p:defaultTextStyle>
    <a:defPPr>
      <a:defRPr lang="en-US"/>
    </a:defPPr>
    <a:lvl1pPr marL="0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1pPr>
    <a:lvl2pPr marL="355382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2pPr>
    <a:lvl3pPr marL="710763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3pPr>
    <a:lvl4pPr marL="1066145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4pPr>
    <a:lvl5pPr marL="1421526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5pPr>
    <a:lvl6pPr marL="1776908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6pPr>
    <a:lvl7pPr marL="2132289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7pPr>
    <a:lvl8pPr marL="2487671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8pPr>
    <a:lvl9pPr marL="2843052" algn="l" defTabSz="710763" rtl="0" eaLnBrk="1" latinLnBrk="0" hangingPunct="1">
      <a:defRPr sz="13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7"/>
  </p:normalViewPr>
  <p:slideViewPr>
    <p:cSldViewPr snapToGrid="0" snapToObjects="1">
      <p:cViewPr>
        <p:scale>
          <a:sx n="85" d="100"/>
          <a:sy n="85" d="100"/>
        </p:scale>
        <p:origin x="253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E7184-6EA2-F347-822D-8B877C0238F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5413" y="1143000"/>
            <a:ext cx="4067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6296-82F7-6540-BB8A-E1458040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1pPr>
    <a:lvl2pPr marL="355382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2pPr>
    <a:lvl3pPr marL="710763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3pPr>
    <a:lvl4pPr marL="1066145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4pPr>
    <a:lvl5pPr marL="1421526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5pPr>
    <a:lvl6pPr marL="1776908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6pPr>
    <a:lvl7pPr marL="2132289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7pPr>
    <a:lvl8pPr marL="2487671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8pPr>
    <a:lvl9pPr marL="2843052" algn="l" defTabSz="71076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823066"/>
            <a:ext cx="5634990" cy="1750907"/>
          </a:xfrm>
        </p:spPr>
        <p:txBody>
          <a:bodyPr anchor="b"/>
          <a:lstStyle>
            <a:lvl1pPr algn="ctr">
              <a:defRPr sz="4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641495"/>
            <a:ext cx="4972050" cy="1214225"/>
          </a:xfrm>
        </p:spPr>
        <p:txBody>
          <a:bodyPr/>
          <a:lstStyle>
            <a:lvl1pPr marL="0" indent="0" algn="ctr">
              <a:buNone/>
              <a:defRPr sz="1740"/>
            </a:lvl1pPr>
            <a:lvl2pPr marL="331470" indent="0" algn="ctr">
              <a:buNone/>
              <a:defRPr sz="1450"/>
            </a:lvl2pPr>
            <a:lvl3pPr marL="662940" indent="0" algn="ctr">
              <a:buNone/>
              <a:defRPr sz="1305"/>
            </a:lvl3pPr>
            <a:lvl4pPr marL="994410" indent="0" algn="ctr">
              <a:buNone/>
              <a:defRPr sz="1160"/>
            </a:lvl4pPr>
            <a:lvl5pPr marL="1325880" indent="0" algn="ctr">
              <a:buNone/>
              <a:defRPr sz="1160"/>
            </a:lvl5pPr>
            <a:lvl6pPr marL="1657350" indent="0" algn="ctr">
              <a:buNone/>
              <a:defRPr sz="1160"/>
            </a:lvl6pPr>
            <a:lvl7pPr marL="1988820" indent="0" algn="ctr">
              <a:buNone/>
              <a:defRPr sz="1160"/>
            </a:lvl7pPr>
            <a:lvl8pPr marL="2320290" indent="0" algn="ctr">
              <a:buNone/>
              <a:defRPr sz="1160"/>
            </a:lvl8pPr>
            <a:lvl9pPr marL="2651760" indent="0" algn="ctr">
              <a:buNone/>
              <a:defRPr sz="1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267758"/>
            <a:ext cx="142946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267758"/>
            <a:ext cx="420552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1253809"/>
            <a:ext cx="5717858" cy="2092007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3365607"/>
            <a:ext cx="5717858" cy="1100137"/>
          </a:xfrm>
        </p:spPr>
        <p:txBody>
          <a:bodyPr/>
          <a:lstStyle>
            <a:lvl1pPr marL="0" indent="0">
              <a:buNone/>
              <a:defRPr sz="1740">
                <a:solidFill>
                  <a:schemeClr val="tx1"/>
                </a:solidFill>
              </a:defRPr>
            </a:lvl1pPr>
            <a:lvl2pPr marL="33147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2pPr>
            <a:lvl3pPr marL="662940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3pPr>
            <a:lvl4pPr marL="99441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4pPr>
            <a:lvl5pPr marL="132588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5pPr>
            <a:lvl6pPr marL="165735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6pPr>
            <a:lvl7pPr marL="198882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7pPr>
            <a:lvl8pPr marL="232029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8pPr>
            <a:lvl9pPr marL="265176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1338792"/>
            <a:ext cx="2817495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1338792"/>
            <a:ext cx="2817495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267759"/>
            <a:ext cx="5717858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1232853"/>
            <a:ext cx="2804547" cy="604202"/>
          </a:xfrm>
        </p:spPr>
        <p:txBody>
          <a:bodyPr anchor="b"/>
          <a:lstStyle>
            <a:lvl1pPr marL="0" indent="0">
              <a:buNone/>
              <a:defRPr sz="1740" b="1"/>
            </a:lvl1pPr>
            <a:lvl2pPr marL="331470" indent="0">
              <a:buNone/>
              <a:defRPr sz="1450" b="1"/>
            </a:lvl2pPr>
            <a:lvl3pPr marL="662940" indent="0">
              <a:buNone/>
              <a:defRPr sz="1305" b="1"/>
            </a:lvl3pPr>
            <a:lvl4pPr marL="994410" indent="0">
              <a:buNone/>
              <a:defRPr sz="1160" b="1"/>
            </a:lvl4pPr>
            <a:lvl5pPr marL="1325880" indent="0">
              <a:buNone/>
              <a:defRPr sz="1160" b="1"/>
            </a:lvl5pPr>
            <a:lvl6pPr marL="1657350" indent="0">
              <a:buNone/>
              <a:defRPr sz="1160" b="1"/>
            </a:lvl6pPr>
            <a:lvl7pPr marL="1988820" indent="0">
              <a:buNone/>
              <a:defRPr sz="1160" b="1"/>
            </a:lvl7pPr>
            <a:lvl8pPr marL="2320290" indent="0">
              <a:buNone/>
              <a:defRPr sz="1160" b="1"/>
            </a:lvl8pPr>
            <a:lvl9pPr marL="2651760" indent="0">
              <a:buNone/>
              <a:defRPr sz="1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1837055"/>
            <a:ext cx="2804547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1232853"/>
            <a:ext cx="2818358" cy="604202"/>
          </a:xfrm>
        </p:spPr>
        <p:txBody>
          <a:bodyPr anchor="b"/>
          <a:lstStyle>
            <a:lvl1pPr marL="0" indent="0">
              <a:buNone/>
              <a:defRPr sz="1740" b="1"/>
            </a:lvl1pPr>
            <a:lvl2pPr marL="331470" indent="0">
              <a:buNone/>
              <a:defRPr sz="1450" b="1"/>
            </a:lvl2pPr>
            <a:lvl3pPr marL="662940" indent="0">
              <a:buNone/>
              <a:defRPr sz="1305" b="1"/>
            </a:lvl3pPr>
            <a:lvl4pPr marL="994410" indent="0">
              <a:buNone/>
              <a:defRPr sz="1160" b="1"/>
            </a:lvl4pPr>
            <a:lvl5pPr marL="1325880" indent="0">
              <a:buNone/>
              <a:defRPr sz="1160" b="1"/>
            </a:lvl5pPr>
            <a:lvl6pPr marL="1657350" indent="0">
              <a:buNone/>
              <a:defRPr sz="1160" b="1"/>
            </a:lvl6pPr>
            <a:lvl7pPr marL="1988820" indent="0">
              <a:buNone/>
              <a:defRPr sz="1160" b="1"/>
            </a:lvl7pPr>
            <a:lvl8pPr marL="2320290" indent="0">
              <a:buNone/>
              <a:defRPr sz="1160" b="1"/>
            </a:lvl8pPr>
            <a:lvl9pPr marL="2651760" indent="0">
              <a:buNone/>
              <a:defRPr sz="1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1837055"/>
            <a:ext cx="281835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35280"/>
            <a:ext cx="2138154" cy="1173480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724113"/>
            <a:ext cx="3356134" cy="3573992"/>
          </a:xfrm>
        </p:spPr>
        <p:txBody>
          <a:bodyPr/>
          <a:lstStyle>
            <a:lvl1pPr>
              <a:defRPr sz="2320"/>
            </a:lvl1pPr>
            <a:lvl2pPr>
              <a:defRPr sz="2030"/>
            </a:lvl2pPr>
            <a:lvl3pPr>
              <a:defRPr sz="1740"/>
            </a:lvl3pPr>
            <a:lvl4pPr>
              <a:defRPr sz="1450"/>
            </a:lvl4pPr>
            <a:lvl5pPr>
              <a:defRPr sz="1450"/>
            </a:lvl5pPr>
            <a:lvl6pPr>
              <a:defRPr sz="1450"/>
            </a:lvl6pPr>
            <a:lvl7pPr>
              <a:defRPr sz="1450"/>
            </a:lvl7pPr>
            <a:lvl8pPr>
              <a:defRPr sz="1450"/>
            </a:lvl8pPr>
            <a:lvl9pPr>
              <a:defRPr sz="14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508760"/>
            <a:ext cx="2138154" cy="2795165"/>
          </a:xfrm>
        </p:spPr>
        <p:txBody>
          <a:bodyPr/>
          <a:lstStyle>
            <a:lvl1pPr marL="0" indent="0">
              <a:buNone/>
              <a:defRPr sz="1160"/>
            </a:lvl1pPr>
            <a:lvl2pPr marL="331470" indent="0">
              <a:buNone/>
              <a:defRPr sz="1015"/>
            </a:lvl2pPr>
            <a:lvl3pPr marL="662940" indent="0">
              <a:buNone/>
              <a:defRPr sz="870"/>
            </a:lvl3pPr>
            <a:lvl4pPr marL="994410" indent="0">
              <a:buNone/>
              <a:defRPr sz="725"/>
            </a:lvl4pPr>
            <a:lvl5pPr marL="1325880" indent="0">
              <a:buNone/>
              <a:defRPr sz="725"/>
            </a:lvl5pPr>
            <a:lvl6pPr marL="1657350" indent="0">
              <a:buNone/>
              <a:defRPr sz="725"/>
            </a:lvl6pPr>
            <a:lvl7pPr marL="1988820" indent="0">
              <a:buNone/>
              <a:defRPr sz="725"/>
            </a:lvl7pPr>
            <a:lvl8pPr marL="2320290" indent="0">
              <a:buNone/>
              <a:defRPr sz="725"/>
            </a:lvl8pPr>
            <a:lvl9pPr marL="2651760" indent="0">
              <a:buNone/>
              <a:defRPr sz="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35280"/>
            <a:ext cx="2138154" cy="1173480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724113"/>
            <a:ext cx="3356134" cy="3573992"/>
          </a:xfrm>
        </p:spPr>
        <p:txBody>
          <a:bodyPr anchor="t"/>
          <a:lstStyle>
            <a:lvl1pPr marL="0" indent="0">
              <a:buNone/>
              <a:defRPr sz="2320"/>
            </a:lvl1pPr>
            <a:lvl2pPr marL="331470" indent="0">
              <a:buNone/>
              <a:defRPr sz="2030"/>
            </a:lvl2pPr>
            <a:lvl3pPr marL="662940" indent="0">
              <a:buNone/>
              <a:defRPr sz="1740"/>
            </a:lvl3pPr>
            <a:lvl4pPr marL="994410" indent="0">
              <a:buNone/>
              <a:defRPr sz="1450"/>
            </a:lvl4pPr>
            <a:lvl5pPr marL="1325880" indent="0">
              <a:buNone/>
              <a:defRPr sz="1450"/>
            </a:lvl5pPr>
            <a:lvl6pPr marL="1657350" indent="0">
              <a:buNone/>
              <a:defRPr sz="1450"/>
            </a:lvl6pPr>
            <a:lvl7pPr marL="1988820" indent="0">
              <a:buNone/>
              <a:defRPr sz="1450"/>
            </a:lvl7pPr>
            <a:lvl8pPr marL="2320290" indent="0">
              <a:buNone/>
              <a:defRPr sz="1450"/>
            </a:lvl8pPr>
            <a:lvl9pPr marL="2651760" indent="0">
              <a:buNone/>
              <a:defRPr sz="1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508760"/>
            <a:ext cx="2138154" cy="2795165"/>
          </a:xfrm>
        </p:spPr>
        <p:txBody>
          <a:bodyPr/>
          <a:lstStyle>
            <a:lvl1pPr marL="0" indent="0">
              <a:buNone/>
              <a:defRPr sz="1160"/>
            </a:lvl1pPr>
            <a:lvl2pPr marL="331470" indent="0">
              <a:buNone/>
              <a:defRPr sz="1015"/>
            </a:lvl2pPr>
            <a:lvl3pPr marL="662940" indent="0">
              <a:buNone/>
              <a:defRPr sz="870"/>
            </a:lvl3pPr>
            <a:lvl4pPr marL="994410" indent="0">
              <a:buNone/>
              <a:defRPr sz="725"/>
            </a:lvl4pPr>
            <a:lvl5pPr marL="1325880" indent="0">
              <a:buNone/>
              <a:defRPr sz="725"/>
            </a:lvl5pPr>
            <a:lvl6pPr marL="1657350" indent="0">
              <a:buNone/>
              <a:defRPr sz="725"/>
            </a:lvl6pPr>
            <a:lvl7pPr marL="1988820" indent="0">
              <a:buNone/>
              <a:defRPr sz="725"/>
            </a:lvl7pPr>
            <a:lvl8pPr marL="2320290" indent="0">
              <a:buNone/>
              <a:defRPr sz="725"/>
            </a:lvl8pPr>
            <a:lvl9pPr marL="2651760" indent="0">
              <a:buNone/>
              <a:defRPr sz="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267759"/>
            <a:ext cx="5717858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338792"/>
            <a:ext cx="5717858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4661325"/>
            <a:ext cx="149161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23D9-C860-E843-ACBE-E2B6B81B0B7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4661325"/>
            <a:ext cx="223742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4661325"/>
            <a:ext cx="149161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51F7-47E3-CE4D-BE7E-66F2BC07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2940" rtl="0" eaLnBrk="1" latinLnBrk="0" hangingPunct="1">
        <a:lnSpc>
          <a:spcPct val="90000"/>
        </a:lnSpc>
        <a:spcBef>
          <a:spcPct val="0"/>
        </a:spcBef>
        <a:buNone/>
        <a:defRPr sz="3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294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6014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4pPr>
      <a:lvl5pPr marL="149161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5pPr>
      <a:lvl6pPr marL="182308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6pPr>
      <a:lvl7pPr marL="215455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8pPr>
      <a:lvl9pPr marL="281749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2pPr>
      <a:lvl3pPr marL="66294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3pPr>
      <a:lvl4pPr marL="99441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5pPr>
      <a:lvl6pPr marL="165735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6pPr>
      <a:lvl7pPr marL="198882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7pPr>
      <a:lvl8pPr marL="232029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5D436-6ABD-EA44-A778-5B72C3F1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" y="14990"/>
            <a:ext cx="6502400" cy="497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FFBA9-A6CB-0B44-AF1A-C6813FCCAA81}"/>
              </a:ext>
            </a:extLst>
          </p:cNvPr>
          <p:cNvSpPr txBox="1"/>
          <p:nvPr/>
        </p:nvSpPr>
        <p:spPr>
          <a:xfrm>
            <a:off x="24360" y="-187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DF839-4A0E-CD41-90C4-D0D0FC9CB35F}"/>
              </a:ext>
            </a:extLst>
          </p:cNvPr>
          <p:cNvSpPr txBox="1"/>
          <p:nvPr/>
        </p:nvSpPr>
        <p:spPr>
          <a:xfrm>
            <a:off x="24360" y="237908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606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2021-04-20T18:17:24Z</dcterms:created>
  <dcterms:modified xsi:type="dcterms:W3CDTF">2021-04-20T18:40:13Z</dcterms:modified>
</cp:coreProperties>
</file>