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DBC2D-41E6-0943-A748-8FD7154C87D8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0538" y="1143000"/>
            <a:ext cx="5876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E035A-D506-6642-A20F-DC1F48EB3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5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0538" y="1143000"/>
            <a:ext cx="58769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E035A-D506-6642-A20F-DC1F48EB3D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02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7539"/>
            <a:ext cx="91440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61902"/>
            <a:ext cx="9144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558-5C12-DB4B-956C-37587938D778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3755-D925-C344-A9FE-820FA937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2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558-5C12-DB4B-956C-37587938D778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3755-D925-C344-A9FE-820FA937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9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40783"/>
            <a:ext cx="2628900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0783"/>
            <a:ext cx="7734300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558-5C12-DB4B-956C-37587938D778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3755-D925-C344-A9FE-820FA937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4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558-5C12-DB4B-956C-37587938D778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3755-D925-C344-A9FE-820FA937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6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95756"/>
            <a:ext cx="105156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83499"/>
            <a:ext cx="105156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558-5C12-DB4B-956C-37587938D778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3755-D925-C344-A9FE-820FA937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9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03917"/>
            <a:ext cx="51816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03917"/>
            <a:ext cx="5181600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558-5C12-DB4B-956C-37587938D778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3755-D925-C344-A9FE-820FA937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0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40784"/>
            <a:ext cx="105156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69085"/>
            <a:ext cx="5157787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38070"/>
            <a:ext cx="5157787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69085"/>
            <a:ext cx="5183188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38070"/>
            <a:ext cx="5183188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558-5C12-DB4B-956C-37587938D778}" type="datetimeFigureOut">
              <a:rPr lang="en-US" smtClean="0"/>
              <a:t>6/22/21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3755-D925-C344-A9FE-820FA937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7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558-5C12-DB4B-956C-37587938D778}" type="datetimeFigureOut">
              <a:rPr lang="en-US" smtClean="0"/>
              <a:t>6/22/21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3755-D925-C344-A9FE-820FA937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2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558-5C12-DB4B-956C-37587938D778}" type="datetimeFigureOut">
              <a:rPr lang="en-US" smtClean="0"/>
              <a:t>6/22/21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3755-D925-C344-A9FE-820FA937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5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26720"/>
            <a:ext cx="393223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21597"/>
            <a:ext cx="617220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20240"/>
            <a:ext cx="393223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558-5C12-DB4B-956C-37587938D778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3755-D925-C344-A9FE-820FA937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2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26720"/>
            <a:ext cx="3932237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21597"/>
            <a:ext cx="617220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20240"/>
            <a:ext cx="3932237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558-5C12-DB4B-956C-37587938D778}" type="datetimeFigureOut">
              <a:rPr lang="en-US" smtClean="0"/>
              <a:t>6/22/21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3755-D925-C344-A9FE-820FA937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0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40784"/>
            <a:ext cx="105156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03917"/>
            <a:ext cx="105156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932594"/>
            <a:ext cx="27432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6A558-5C12-DB4B-956C-37587938D778}" type="datetimeFigureOut">
              <a:rPr lang="en-US" smtClean="0"/>
              <a:t>6/22/21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932594"/>
            <a:ext cx="41148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932594"/>
            <a:ext cx="27432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83755-D925-C344-A9FE-820FA937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8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C46D65B-236B-4C47-8D04-A1644DB88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55795"/>
            <a:ext cx="12192000" cy="3145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A359FC-D375-9D4F-BF5E-31A1628CDB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30"/>
          <a:stretch/>
        </p:blipFill>
        <p:spPr>
          <a:xfrm>
            <a:off x="0" y="0"/>
            <a:ext cx="12192000" cy="325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98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9</cp:revision>
  <dcterms:created xsi:type="dcterms:W3CDTF">2021-06-22T19:59:38Z</dcterms:created>
  <dcterms:modified xsi:type="dcterms:W3CDTF">2021-06-22T23:44:37Z</dcterms:modified>
</cp:coreProperties>
</file>