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2192000" cy="8686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45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3"/>
  </p:normalViewPr>
  <p:slideViewPr>
    <p:cSldViewPr snapToGrid="0" snapToObjects="1">
      <p:cViewPr>
        <p:scale>
          <a:sx n="100" d="100"/>
          <a:sy n="100" d="100"/>
        </p:scale>
        <p:origin x="464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DBC2D-41E6-0943-A748-8FD7154C87D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3650" y="1143000"/>
            <a:ext cx="4330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E035A-D506-6642-A20F-DC1F48EB3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57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3650" y="1143000"/>
            <a:ext cx="4330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3E035A-D506-6642-A20F-DC1F48EB3D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02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21660"/>
            <a:ext cx="10363200" cy="3024293"/>
          </a:xfrm>
        </p:spPr>
        <p:txBody>
          <a:bodyPr anchor="b"/>
          <a:lstStyle>
            <a:lvl1pPr algn="ctr"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62581"/>
            <a:ext cx="9144000" cy="2097299"/>
          </a:xfrm>
        </p:spPr>
        <p:txBody>
          <a:bodyPr/>
          <a:lstStyle>
            <a:lvl1pPr marL="0" indent="0" algn="ctr">
              <a:buNone/>
              <a:defRPr sz="3040"/>
            </a:lvl1pPr>
            <a:lvl2pPr marL="579135" indent="0" algn="ctr">
              <a:buNone/>
              <a:defRPr sz="2533"/>
            </a:lvl2pPr>
            <a:lvl3pPr marL="1158270" indent="0" algn="ctr">
              <a:buNone/>
              <a:defRPr sz="2280"/>
            </a:lvl3pPr>
            <a:lvl4pPr marL="1737406" indent="0" algn="ctr">
              <a:buNone/>
              <a:defRPr sz="2027"/>
            </a:lvl4pPr>
            <a:lvl5pPr marL="2316541" indent="0" algn="ctr">
              <a:buNone/>
              <a:defRPr sz="2027"/>
            </a:lvl5pPr>
            <a:lvl6pPr marL="2895676" indent="0" algn="ctr">
              <a:buNone/>
              <a:defRPr sz="2027"/>
            </a:lvl6pPr>
            <a:lvl7pPr marL="3474811" indent="0" algn="ctr">
              <a:buNone/>
              <a:defRPr sz="2027"/>
            </a:lvl7pPr>
            <a:lvl8pPr marL="4053947" indent="0" algn="ctr">
              <a:buNone/>
              <a:defRPr sz="2027"/>
            </a:lvl8pPr>
            <a:lvl9pPr marL="4633082" indent="0" algn="ctr">
              <a:buNone/>
              <a:defRPr sz="20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7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9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2492"/>
            <a:ext cx="2628900" cy="73616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2492"/>
            <a:ext cx="7734300" cy="73616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7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7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65670"/>
            <a:ext cx="10515600" cy="3613467"/>
          </a:xfrm>
        </p:spPr>
        <p:txBody>
          <a:bodyPr anchor="b"/>
          <a:lstStyle>
            <a:lvl1pPr>
              <a:defRPr sz="7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813322"/>
            <a:ext cx="10515600" cy="1900237"/>
          </a:xfrm>
        </p:spPr>
        <p:txBody>
          <a:bodyPr/>
          <a:lstStyle>
            <a:lvl1pPr marL="0" indent="0">
              <a:buNone/>
              <a:defRPr sz="3040">
                <a:solidFill>
                  <a:schemeClr val="tx1"/>
                </a:solidFill>
              </a:defRPr>
            </a:lvl1pPr>
            <a:lvl2pPr marL="579135" indent="0">
              <a:buNone/>
              <a:defRPr sz="2533">
                <a:solidFill>
                  <a:schemeClr val="tx1">
                    <a:tint val="75000"/>
                  </a:schemeClr>
                </a:solidFill>
              </a:defRPr>
            </a:lvl2pPr>
            <a:lvl3pPr marL="1158270" indent="0">
              <a:buNone/>
              <a:defRPr sz="2280">
                <a:solidFill>
                  <a:schemeClr val="tx1">
                    <a:tint val="75000"/>
                  </a:schemeClr>
                </a:solidFill>
              </a:defRPr>
            </a:lvl3pPr>
            <a:lvl4pPr marL="173740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4pPr>
            <a:lvl5pPr marL="231654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5pPr>
            <a:lvl6pPr marL="2895676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6pPr>
            <a:lvl7pPr marL="3474811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7pPr>
            <a:lvl8pPr marL="4053947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8pPr>
            <a:lvl9pPr marL="4633082" indent="0">
              <a:buNone/>
              <a:defRPr sz="20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2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12458"/>
            <a:ext cx="518160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12458"/>
            <a:ext cx="5181600" cy="5511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2494"/>
            <a:ext cx="10515600" cy="16790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29473"/>
            <a:ext cx="5157787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73095"/>
            <a:ext cx="5157787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29473"/>
            <a:ext cx="5183188" cy="1043622"/>
          </a:xfrm>
        </p:spPr>
        <p:txBody>
          <a:bodyPr anchor="b"/>
          <a:lstStyle>
            <a:lvl1pPr marL="0" indent="0">
              <a:buNone/>
              <a:defRPr sz="3040" b="1"/>
            </a:lvl1pPr>
            <a:lvl2pPr marL="579135" indent="0">
              <a:buNone/>
              <a:defRPr sz="2533" b="1"/>
            </a:lvl2pPr>
            <a:lvl3pPr marL="1158270" indent="0">
              <a:buNone/>
              <a:defRPr sz="2280" b="1"/>
            </a:lvl3pPr>
            <a:lvl4pPr marL="1737406" indent="0">
              <a:buNone/>
              <a:defRPr sz="2027" b="1"/>
            </a:lvl4pPr>
            <a:lvl5pPr marL="2316541" indent="0">
              <a:buNone/>
              <a:defRPr sz="2027" b="1"/>
            </a:lvl5pPr>
            <a:lvl6pPr marL="2895676" indent="0">
              <a:buNone/>
              <a:defRPr sz="2027" b="1"/>
            </a:lvl6pPr>
            <a:lvl7pPr marL="3474811" indent="0">
              <a:buNone/>
              <a:defRPr sz="2027" b="1"/>
            </a:lvl7pPr>
            <a:lvl8pPr marL="4053947" indent="0">
              <a:buNone/>
              <a:defRPr sz="2027" b="1"/>
            </a:lvl8pPr>
            <a:lvl9pPr marL="4633082" indent="0">
              <a:buNone/>
              <a:defRPr sz="20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73095"/>
            <a:ext cx="5183188" cy="46671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6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0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7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120"/>
            <a:ext cx="3932237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50740"/>
            <a:ext cx="6172200" cy="6173258"/>
          </a:xfrm>
        </p:spPr>
        <p:txBody>
          <a:bodyPr/>
          <a:lstStyle>
            <a:lvl1pPr>
              <a:defRPr sz="4053"/>
            </a:lvl1pPr>
            <a:lvl2pPr>
              <a:defRPr sz="3547"/>
            </a:lvl2pPr>
            <a:lvl3pPr>
              <a:defRPr sz="3040"/>
            </a:lvl3pPr>
            <a:lvl4pPr>
              <a:defRPr sz="2533"/>
            </a:lvl4pPr>
            <a:lvl5pPr>
              <a:defRPr sz="2533"/>
            </a:lvl5pPr>
            <a:lvl6pPr>
              <a:defRPr sz="2533"/>
            </a:lvl6pPr>
            <a:lvl7pPr>
              <a:defRPr sz="2533"/>
            </a:lvl7pPr>
            <a:lvl8pPr>
              <a:defRPr sz="2533"/>
            </a:lvl8pPr>
            <a:lvl9pPr>
              <a:defRPr sz="2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06040"/>
            <a:ext cx="3932237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3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9120"/>
            <a:ext cx="3932237" cy="2026920"/>
          </a:xfrm>
        </p:spPr>
        <p:txBody>
          <a:bodyPr anchor="b"/>
          <a:lstStyle>
            <a:lvl1pPr>
              <a:defRPr sz="40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50740"/>
            <a:ext cx="6172200" cy="6173258"/>
          </a:xfrm>
        </p:spPr>
        <p:txBody>
          <a:bodyPr anchor="t"/>
          <a:lstStyle>
            <a:lvl1pPr marL="0" indent="0">
              <a:buNone/>
              <a:defRPr sz="4053"/>
            </a:lvl1pPr>
            <a:lvl2pPr marL="579135" indent="0">
              <a:buNone/>
              <a:defRPr sz="3547"/>
            </a:lvl2pPr>
            <a:lvl3pPr marL="1158270" indent="0">
              <a:buNone/>
              <a:defRPr sz="3040"/>
            </a:lvl3pPr>
            <a:lvl4pPr marL="1737406" indent="0">
              <a:buNone/>
              <a:defRPr sz="2533"/>
            </a:lvl4pPr>
            <a:lvl5pPr marL="2316541" indent="0">
              <a:buNone/>
              <a:defRPr sz="2533"/>
            </a:lvl5pPr>
            <a:lvl6pPr marL="2895676" indent="0">
              <a:buNone/>
              <a:defRPr sz="2533"/>
            </a:lvl6pPr>
            <a:lvl7pPr marL="3474811" indent="0">
              <a:buNone/>
              <a:defRPr sz="2533"/>
            </a:lvl7pPr>
            <a:lvl8pPr marL="4053947" indent="0">
              <a:buNone/>
              <a:defRPr sz="2533"/>
            </a:lvl8pPr>
            <a:lvl9pPr marL="4633082" indent="0">
              <a:buNone/>
              <a:defRPr sz="2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06040"/>
            <a:ext cx="3932237" cy="4828011"/>
          </a:xfrm>
        </p:spPr>
        <p:txBody>
          <a:bodyPr/>
          <a:lstStyle>
            <a:lvl1pPr marL="0" indent="0">
              <a:buNone/>
              <a:defRPr sz="2027"/>
            </a:lvl1pPr>
            <a:lvl2pPr marL="579135" indent="0">
              <a:buNone/>
              <a:defRPr sz="1773"/>
            </a:lvl2pPr>
            <a:lvl3pPr marL="1158270" indent="0">
              <a:buNone/>
              <a:defRPr sz="1520"/>
            </a:lvl3pPr>
            <a:lvl4pPr marL="1737406" indent="0">
              <a:buNone/>
              <a:defRPr sz="1267"/>
            </a:lvl4pPr>
            <a:lvl5pPr marL="2316541" indent="0">
              <a:buNone/>
              <a:defRPr sz="1267"/>
            </a:lvl5pPr>
            <a:lvl6pPr marL="2895676" indent="0">
              <a:buNone/>
              <a:defRPr sz="1267"/>
            </a:lvl6pPr>
            <a:lvl7pPr marL="3474811" indent="0">
              <a:buNone/>
              <a:defRPr sz="1267"/>
            </a:lvl7pPr>
            <a:lvl8pPr marL="4053947" indent="0">
              <a:buNone/>
              <a:defRPr sz="1267"/>
            </a:lvl8pPr>
            <a:lvl9pPr marL="4633082" indent="0">
              <a:buNone/>
              <a:defRPr sz="1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6A558-5C12-DB4B-956C-37587938D77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9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2494"/>
            <a:ext cx="10515600" cy="1679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12458"/>
            <a:ext cx="10515600" cy="5511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51378"/>
            <a:ext cx="27432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6A558-5C12-DB4B-956C-37587938D778}" type="datetimeFigureOut">
              <a:rPr lang="en-US" smtClean="0"/>
              <a:t>6/28/21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51378"/>
            <a:ext cx="41148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51378"/>
            <a:ext cx="2743200" cy="4624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83755-D925-C344-A9FE-820FA9375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0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58270" rtl="0" eaLnBrk="1" latinLnBrk="0" hangingPunct="1">
        <a:lnSpc>
          <a:spcPct val="90000"/>
        </a:lnSpc>
        <a:spcBef>
          <a:spcPct val="0"/>
        </a:spcBef>
        <a:buNone/>
        <a:defRPr sz="55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9568" indent="-289568" algn="l" defTabSz="1158270" rtl="0" eaLnBrk="1" latinLnBrk="0" hangingPunct="1">
        <a:lnSpc>
          <a:spcPct val="90000"/>
        </a:lnSpc>
        <a:spcBef>
          <a:spcPts val="1267"/>
        </a:spcBef>
        <a:buFont typeface="Arial" panose="020B0604020202020204" pitchFamily="34" charset="0"/>
        <a:buChar char="•"/>
        <a:defRPr sz="3547" kern="1200">
          <a:solidFill>
            <a:schemeClr val="tx1"/>
          </a:solidFill>
          <a:latin typeface="+mn-lt"/>
          <a:ea typeface="+mn-ea"/>
          <a:cs typeface="+mn-cs"/>
        </a:defRPr>
      </a:lvl1pPr>
      <a:lvl2pPr marL="86870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3040" kern="1200">
          <a:solidFill>
            <a:schemeClr val="tx1"/>
          </a:solidFill>
          <a:latin typeface="+mn-lt"/>
          <a:ea typeface="+mn-ea"/>
          <a:cs typeface="+mn-cs"/>
        </a:defRPr>
      </a:lvl2pPr>
      <a:lvl3pPr marL="1447838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533" kern="1200">
          <a:solidFill>
            <a:schemeClr val="tx1"/>
          </a:solidFill>
          <a:latin typeface="+mn-lt"/>
          <a:ea typeface="+mn-ea"/>
          <a:cs typeface="+mn-cs"/>
        </a:defRPr>
      </a:lvl3pPr>
      <a:lvl4pPr marL="2026973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60610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318524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764379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343514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922650" indent="-289568" algn="l" defTabSz="1158270" rtl="0" eaLnBrk="1" latinLnBrk="0" hangingPunct="1">
        <a:lnSpc>
          <a:spcPct val="90000"/>
        </a:lnSpc>
        <a:spcBef>
          <a:spcPts val="633"/>
        </a:spcBef>
        <a:buFont typeface="Arial" panose="020B0604020202020204" pitchFamily="34" charset="0"/>
        <a:buChar char="•"/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1pPr>
      <a:lvl2pPr marL="579135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2pPr>
      <a:lvl3pPr marL="1158270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3pPr>
      <a:lvl4pPr marL="173740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4pPr>
      <a:lvl5pPr marL="231654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5pPr>
      <a:lvl6pPr marL="2895676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6pPr>
      <a:lvl7pPr marL="3474811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7pPr>
      <a:lvl8pPr marL="4053947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8pPr>
      <a:lvl9pPr marL="4633082" algn="l" defTabSz="1158270" rtl="0" eaLnBrk="1" latinLnBrk="0" hangingPunct="1">
        <a:defRPr sz="22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C46D65B-236B-4C47-8D04-A1644DB8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5795"/>
            <a:ext cx="12192000" cy="3145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A359FC-D375-9D4F-BF5E-31A1628CDB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30"/>
          <a:stretch/>
        </p:blipFill>
        <p:spPr>
          <a:xfrm>
            <a:off x="0" y="0"/>
            <a:ext cx="12192000" cy="3255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1BF69D-6D4F-4A45-9F94-AC0B33B26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00800"/>
            <a:ext cx="12192000" cy="2285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792F30-289B-574C-AA5E-CEFB1948EEEC}"/>
              </a:ext>
            </a:extLst>
          </p:cNvPr>
          <p:cNvSpPr txBox="1"/>
          <p:nvPr/>
        </p:nvSpPr>
        <p:spPr>
          <a:xfrm>
            <a:off x="8878047" y="749236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0.66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B20440-4621-1A45-BD8E-D0FD0FFEBED6}"/>
              </a:ext>
            </a:extLst>
          </p:cNvPr>
          <p:cNvSpPr txBox="1"/>
          <p:nvPr/>
        </p:nvSpPr>
        <p:spPr>
          <a:xfrm>
            <a:off x="11430747" y="749236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0.64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2AF22-C900-224D-A807-7CBFD2F9C5FE}"/>
              </a:ext>
            </a:extLst>
          </p:cNvPr>
          <p:cNvSpPr txBox="1"/>
          <p:nvPr/>
        </p:nvSpPr>
        <p:spPr>
          <a:xfrm>
            <a:off x="4903209" y="749052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0.63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E870B7-A718-AA4B-B9AE-0EFCF29BF65E}"/>
              </a:ext>
            </a:extLst>
          </p:cNvPr>
          <p:cNvSpPr txBox="1"/>
          <p:nvPr/>
        </p:nvSpPr>
        <p:spPr>
          <a:xfrm>
            <a:off x="7360285" y="735202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0.74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79F8E-C355-A347-BAD4-B1E7A592C72E}"/>
              </a:ext>
            </a:extLst>
          </p:cNvPr>
          <p:cNvSpPr txBox="1"/>
          <p:nvPr/>
        </p:nvSpPr>
        <p:spPr>
          <a:xfrm>
            <a:off x="3658347" y="780194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0.27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B79EB4-A177-994F-905C-C47B86FEC3FD}"/>
              </a:ext>
            </a:extLst>
          </p:cNvPr>
          <p:cNvSpPr txBox="1"/>
          <p:nvPr/>
        </p:nvSpPr>
        <p:spPr>
          <a:xfrm>
            <a:off x="852618" y="773596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0.43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A174F7-706B-444E-9846-44F720B61559}"/>
              </a:ext>
            </a:extLst>
          </p:cNvPr>
          <p:cNvSpPr txBox="1"/>
          <p:nvPr/>
        </p:nvSpPr>
        <p:spPr>
          <a:xfrm>
            <a:off x="6306889" y="6513952"/>
            <a:ext cx="243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CF5CB955-DB89-9246-8709-0B35A178668C}"/>
              </a:ext>
            </a:extLst>
          </p:cNvPr>
          <p:cNvSpPr/>
          <p:nvPr/>
        </p:nvSpPr>
        <p:spPr>
          <a:xfrm rot="5400000">
            <a:off x="6343803" y="6127711"/>
            <a:ext cx="170150" cy="1358900"/>
          </a:xfrm>
          <a:prstGeom prst="leftBracket">
            <a:avLst/>
          </a:prstGeom>
          <a:ln>
            <a:solidFill>
              <a:srgbClr val="3145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7CCE2E-035F-4A4B-88D8-B40500A4967B}"/>
              </a:ext>
            </a:extLst>
          </p:cNvPr>
          <p:cNvSpPr txBox="1"/>
          <p:nvPr/>
        </p:nvSpPr>
        <p:spPr>
          <a:xfrm>
            <a:off x="2233384" y="651159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***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D57891DE-21A1-B34A-B047-9F7484A0D9F4}"/>
              </a:ext>
            </a:extLst>
          </p:cNvPr>
          <p:cNvSpPr/>
          <p:nvPr/>
        </p:nvSpPr>
        <p:spPr>
          <a:xfrm rot="5400000">
            <a:off x="2325420" y="6111501"/>
            <a:ext cx="170150" cy="1358900"/>
          </a:xfrm>
          <a:prstGeom prst="leftBracket">
            <a:avLst/>
          </a:prstGeom>
          <a:ln>
            <a:solidFill>
              <a:srgbClr val="3145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9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</TotalTime>
  <Words>9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10</cp:revision>
  <dcterms:created xsi:type="dcterms:W3CDTF">2021-06-22T19:59:38Z</dcterms:created>
  <dcterms:modified xsi:type="dcterms:W3CDTF">2021-06-28T18:38:22Z</dcterms:modified>
</cp:coreProperties>
</file>