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14173200" cy="868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 varScale="1">
        <p:scale>
          <a:sx n="65" d="100"/>
          <a:sy n="65" d="100"/>
        </p:scale>
        <p:origin x="24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1421660"/>
            <a:ext cx="10629900" cy="3024293"/>
          </a:xfrm>
        </p:spPr>
        <p:txBody>
          <a:bodyPr anchor="b"/>
          <a:lstStyle>
            <a:lvl1pPr algn="ctr">
              <a:defRPr sz="6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4562581"/>
            <a:ext cx="10629900" cy="2097299"/>
          </a:xfrm>
        </p:spPr>
        <p:txBody>
          <a:bodyPr/>
          <a:lstStyle>
            <a:lvl1pPr marL="0" indent="0" algn="ctr">
              <a:buNone/>
              <a:defRPr sz="2790"/>
            </a:lvl1pPr>
            <a:lvl2pPr marL="531495" indent="0" algn="ctr">
              <a:buNone/>
              <a:defRPr sz="2325"/>
            </a:lvl2pPr>
            <a:lvl3pPr marL="1062990" indent="0" algn="ctr">
              <a:buNone/>
              <a:defRPr sz="2093"/>
            </a:lvl3pPr>
            <a:lvl4pPr marL="1594485" indent="0" algn="ctr">
              <a:buNone/>
              <a:defRPr sz="1860"/>
            </a:lvl4pPr>
            <a:lvl5pPr marL="2125980" indent="0" algn="ctr">
              <a:buNone/>
              <a:defRPr sz="1860"/>
            </a:lvl5pPr>
            <a:lvl6pPr marL="2657475" indent="0" algn="ctr">
              <a:buNone/>
              <a:defRPr sz="1860"/>
            </a:lvl6pPr>
            <a:lvl7pPr marL="3188970" indent="0" algn="ctr">
              <a:buNone/>
              <a:defRPr sz="1860"/>
            </a:lvl7pPr>
            <a:lvl8pPr marL="3720465" indent="0" algn="ctr">
              <a:buNone/>
              <a:defRPr sz="1860"/>
            </a:lvl8pPr>
            <a:lvl9pPr marL="4251960" indent="0" algn="ctr">
              <a:buNone/>
              <a:defRPr sz="18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6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4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462492"/>
            <a:ext cx="3056096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462492"/>
            <a:ext cx="8991124" cy="73616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7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4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2165669"/>
            <a:ext cx="12224385" cy="3613467"/>
          </a:xfrm>
        </p:spPr>
        <p:txBody>
          <a:bodyPr anchor="b"/>
          <a:lstStyle>
            <a:lvl1pPr>
              <a:defRPr sz="69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5813320"/>
            <a:ext cx="12224385" cy="1900237"/>
          </a:xfrm>
        </p:spPr>
        <p:txBody>
          <a:bodyPr/>
          <a:lstStyle>
            <a:lvl1pPr marL="0" indent="0">
              <a:buNone/>
              <a:defRPr sz="2790">
                <a:solidFill>
                  <a:schemeClr val="tx1">
                    <a:tint val="75000"/>
                  </a:schemeClr>
                </a:solidFill>
              </a:defRPr>
            </a:lvl1pPr>
            <a:lvl2pPr marL="531495" indent="0">
              <a:buNone/>
              <a:defRPr sz="2325">
                <a:solidFill>
                  <a:schemeClr val="tx1">
                    <a:tint val="75000"/>
                  </a:schemeClr>
                </a:solidFill>
              </a:defRPr>
            </a:lvl2pPr>
            <a:lvl3pPr marL="1062990" indent="0">
              <a:buNone/>
              <a:defRPr sz="2093">
                <a:solidFill>
                  <a:schemeClr val="tx1">
                    <a:tint val="75000"/>
                  </a:schemeClr>
                </a:solidFill>
              </a:defRPr>
            </a:lvl3pPr>
            <a:lvl4pPr marL="159448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4pPr>
            <a:lvl5pPr marL="212598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5pPr>
            <a:lvl6pPr marL="265747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6pPr>
            <a:lvl7pPr marL="318897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7pPr>
            <a:lvl8pPr marL="3720465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8pPr>
            <a:lvl9pPr marL="4251960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2312458"/>
            <a:ext cx="602361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2312458"/>
            <a:ext cx="602361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62493"/>
            <a:ext cx="12224385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2129473"/>
            <a:ext cx="5995927" cy="1043622"/>
          </a:xfrm>
        </p:spPr>
        <p:txBody>
          <a:bodyPr anchor="b"/>
          <a:lstStyle>
            <a:lvl1pPr marL="0" indent="0">
              <a:buNone/>
              <a:defRPr sz="2790" b="1"/>
            </a:lvl1pPr>
            <a:lvl2pPr marL="531495" indent="0">
              <a:buNone/>
              <a:defRPr sz="2325" b="1"/>
            </a:lvl2pPr>
            <a:lvl3pPr marL="1062990" indent="0">
              <a:buNone/>
              <a:defRPr sz="2093" b="1"/>
            </a:lvl3pPr>
            <a:lvl4pPr marL="1594485" indent="0">
              <a:buNone/>
              <a:defRPr sz="1860" b="1"/>
            </a:lvl4pPr>
            <a:lvl5pPr marL="2125980" indent="0">
              <a:buNone/>
              <a:defRPr sz="1860" b="1"/>
            </a:lvl5pPr>
            <a:lvl6pPr marL="2657475" indent="0">
              <a:buNone/>
              <a:defRPr sz="1860" b="1"/>
            </a:lvl6pPr>
            <a:lvl7pPr marL="3188970" indent="0">
              <a:buNone/>
              <a:defRPr sz="1860" b="1"/>
            </a:lvl7pPr>
            <a:lvl8pPr marL="3720465" indent="0">
              <a:buNone/>
              <a:defRPr sz="1860" b="1"/>
            </a:lvl8pPr>
            <a:lvl9pPr marL="4251960" indent="0">
              <a:buNone/>
              <a:defRPr sz="18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3173095"/>
            <a:ext cx="5995927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2129473"/>
            <a:ext cx="6025456" cy="1043622"/>
          </a:xfrm>
        </p:spPr>
        <p:txBody>
          <a:bodyPr anchor="b"/>
          <a:lstStyle>
            <a:lvl1pPr marL="0" indent="0">
              <a:buNone/>
              <a:defRPr sz="2790" b="1"/>
            </a:lvl1pPr>
            <a:lvl2pPr marL="531495" indent="0">
              <a:buNone/>
              <a:defRPr sz="2325" b="1"/>
            </a:lvl2pPr>
            <a:lvl3pPr marL="1062990" indent="0">
              <a:buNone/>
              <a:defRPr sz="2093" b="1"/>
            </a:lvl3pPr>
            <a:lvl4pPr marL="1594485" indent="0">
              <a:buNone/>
              <a:defRPr sz="1860" b="1"/>
            </a:lvl4pPr>
            <a:lvl5pPr marL="2125980" indent="0">
              <a:buNone/>
              <a:defRPr sz="1860" b="1"/>
            </a:lvl5pPr>
            <a:lvl6pPr marL="2657475" indent="0">
              <a:buNone/>
              <a:defRPr sz="1860" b="1"/>
            </a:lvl6pPr>
            <a:lvl7pPr marL="3188970" indent="0">
              <a:buNone/>
              <a:defRPr sz="1860" b="1"/>
            </a:lvl7pPr>
            <a:lvl8pPr marL="3720465" indent="0">
              <a:buNone/>
              <a:defRPr sz="1860" b="1"/>
            </a:lvl8pPr>
            <a:lvl9pPr marL="4251960" indent="0">
              <a:buNone/>
              <a:defRPr sz="18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3173095"/>
            <a:ext cx="6025456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0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0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8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579120"/>
            <a:ext cx="4571226" cy="2026920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1250739"/>
            <a:ext cx="7175183" cy="6173258"/>
          </a:xfrm>
        </p:spPr>
        <p:txBody>
          <a:bodyPr/>
          <a:lstStyle>
            <a:lvl1pPr>
              <a:defRPr sz="3720"/>
            </a:lvl1pPr>
            <a:lvl2pPr>
              <a:defRPr sz="3255"/>
            </a:lvl2pPr>
            <a:lvl3pPr>
              <a:defRPr sz="2790"/>
            </a:lvl3pPr>
            <a:lvl4pPr>
              <a:defRPr sz="2325"/>
            </a:lvl4pPr>
            <a:lvl5pPr>
              <a:defRPr sz="2325"/>
            </a:lvl5pPr>
            <a:lvl6pPr>
              <a:defRPr sz="2325"/>
            </a:lvl6pPr>
            <a:lvl7pPr>
              <a:defRPr sz="2325"/>
            </a:lvl7pPr>
            <a:lvl8pPr>
              <a:defRPr sz="2325"/>
            </a:lvl8pPr>
            <a:lvl9pPr>
              <a:defRPr sz="23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606040"/>
            <a:ext cx="4571226" cy="4828011"/>
          </a:xfrm>
        </p:spPr>
        <p:txBody>
          <a:bodyPr/>
          <a:lstStyle>
            <a:lvl1pPr marL="0" indent="0">
              <a:buNone/>
              <a:defRPr sz="1860"/>
            </a:lvl1pPr>
            <a:lvl2pPr marL="531495" indent="0">
              <a:buNone/>
              <a:defRPr sz="1627"/>
            </a:lvl2pPr>
            <a:lvl3pPr marL="1062990" indent="0">
              <a:buNone/>
              <a:defRPr sz="1395"/>
            </a:lvl3pPr>
            <a:lvl4pPr marL="1594485" indent="0">
              <a:buNone/>
              <a:defRPr sz="1163"/>
            </a:lvl4pPr>
            <a:lvl5pPr marL="2125980" indent="0">
              <a:buNone/>
              <a:defRPr sz="1163"/>
            </a:lvl5pPr>
            <a:lvl6pPr marL="2657475" indent="0">
              <a:buNone/>
              <a:defRPr sz="1163"/>
            </a:lvl6pPr>
            <a:lvl7pPr marL="3188970" indent="0">
              <a:buNone/>
              <a:defRPr sz="1163"/>
            </a:lvl7pPr>
            <a:lvl8pPr marL="3720465" indent="0">
              <a:buNone/>
              <a:defRPr sz="1163"/>
            </a:lvl8pPr>
            <a:lvl9pPr marL="4251960" indent="0">
              <a:buNone/>
              <a:defRPr sz="11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1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579120"/>
            <a:ext cx="4571226" cy="2026920"/>
          </a:xfrm>
        </p:spPr>
        <p:txBody>
          <a:bodyPr anchor="b"/>
          <a:lstStyle>
            <a:lvl1pPr>
              <a:defRPr sz="3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1250739"/>
            <a:ext cx="7175183" cy="6173258"/>
          </a:xfrm>
        </p:spPr>
        <p:txBody>
          <a:bodyPr anchor="t"/>
          <a:lstStyle>
            <a:lvl1pPr marL="0" indent="0">
              <a:buNone/>
              <a:defRPr sz="3720"/>
            </a:lvl1pPr>
            <a:lvl2pPr marL="531495" indent="0">
              <a:buNone/>
              <a:defRPr sz="3255"/>
            </a:lvl2pPr>
            <a:lvl3pPr marL="1062990" indent="0">
              <a:buNone/>
              <a:defRPr sz="2790"/>
            </a:lvl3pPr>
            <a:lvl4pPr marL="1594485" indent="0">
              <a:buNone/>
              <a:defRPr sz="2325"/>
            </a:lvl4pPr>
            <a:lvl5pPr marL="2125980" indent="0">
              <a:buNone/>
              <a:defRPr sz="2325"/>
            </a:lvl5pPr>
            <a:lvl6pPr marL="2657475" indent="0">
              <a:buNone/>
              <a:defRPr sz="2325"/>
            </a:lvl6pPr>
            <a:lvl7pPr marL="3188970" indent="0">
              <a:buNone/>
              <a:defRPr sz="2325"/>
            </a:lvl7pPr>
            <a:lvl8pPr marL="3720465" indent="0">
              <a:buNone/>
              <a:defRPr sz="2325"/>
            </a:lvl8pPr>
            <a:lvl9pPr marL="4251960" indent="0">
              <a:buNone/>
              <a:defRPr sz="23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606040"/>
            <a:ext cx="4571226" cy="4828011"/>
          </a:xfrm>
        </p:spPr>
        <p:txBody>
          <a:bodyPr/>
          <a:lstStyle>
            <a:lvl1pPr marL="0" indent="0">
              <a:buNone/>
              <a:defRPr sz="1860"/>
            </a:lvl1pPr>
            <a:lvl2pPr marL="531495" indent="0">
              <a:buNone/>
              <a:defRPr sz="1627"/>
            </a:lvl2pPr>
            <a:lvl3pPr marL="1062990" indent="0">
              <a:buNone/>
              <a:defRPr sz="1395"/>
            </a:lvl3pPr>
            <a:lvl4pPr marL="1594485" indent="0">
              <a:buNone/>
              <a:defRPr sz="1163"/>
            </a:lvl4pPr>
            <a:lvl5pPr marL="2125980" indent="0">
              <a:buNone/>
              <a:defRPr sz="1163"/>
            </a:lvl5pPr>
            <a:lvl6pPr marL="2657475" indent="0">
              <a:buNone/>
              <a:defRPr sz="1163"/>
            </a:lvl6pPr>
            <a:lvl7pPr marL="3188970" indent="0">
              <a:buNone/>
              <a:defRPr sz="1163"/>
            </a:lvl7pPr>
            <a:lvl8pPr marL="3720465" indent="0">
              <a:buNone/>
              <a:defRPr sz="1163"/>
            </a:lvl8pPr>
            <a:lvl9pPr marL="4251960" indent="0">
              <a:buNone/>
              <a:defRPr sz="11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F52FC-9330-DE4B-8604-B633724EED49}" type="datetimeFigureOut">
              <a:rPr lang="en-US" smtClean="0"/>
              <a:t>7/1/21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2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462493"/>
            <a:ext cx="12224385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2312458"/>
            <a:ext cx="12224385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8051377"/>
            <a:ext cx="318897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F52FC-9330-DE4B-8604-B633724EED49}" type="datetimeFigureOut">
              <a:rPr lang="en-US" smtClean="0"/>
              <a:t>7/1/21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8051377"/>
            <a:ext cx="4783455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8051377"/>
            <a:ext cx="318897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A2DBD-F520-A149-8F7B-224B0E075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8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62990" rtl="0" eaLnBrk="1" latinLnBrk="0" hangingPunct="1">
        <a:lnSpc>
          <a:spcPct val="90000"/>
        </a:lnSpc>
        <a:spcBef>
          <a:spcPct val="0"/>
        </a:spcBef>
        <a:buNone/>
        <a:defRPr sz="51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5748" indent="-265748" algn="l" defTabSz="106299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3255" kern="1200">
          <a:solidFill>
            <a:schemeClr val="tx1"/>
          </a:solidFill>
          <a:latin typeface="+mn-lt"/>
          <a:ea typeface="+mn-ea"/>
          <a:cs typeface="+mn-cs"/>
        </a:defRPr>
      </a:lvl1pPr>
      <a:lvl2pPr marL="79724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2pPr>
      <a:lvl3pPr marL="132873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325" kern="1200">
          <a:solidFill>
            <a:schemeClr val="tx1"/>
          </a:solidFill>
          <a:latin typeface="+mn-lt"/>
          <a:ea typeface="+mn-ea"/>
          <a:cs typeface="+mn-cs"/>
        </a:defRPr>
      </a:lvl3pPr>
      <a:lvl4pPr marL="186023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39172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92322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45471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986213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517708" indent="-265748" algn="l" defTabSz="1062990" rtl="0" eaLnBrk="1" latinLnBrk="0" hangingPunct="1">
        <a:lnSpc>
          <a:spcPct val="90000"/>
        </a:lnSpc>
        <a:spcBef>
          <a:spcPts val="581"/>
        </a:spcBef>
        <a:buFont typeface="Arial" panose="020B0604020202020204" pitchFamily="34" charset="0"/>
        <a:buChar char="•"/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1pPr>
      <a:lvl2pPr marL="53149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2pPr>
      <a:lvl3pPr marL="106299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3pPr>
      <a:lvl4pPr marL="159448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4pPr>
      <a:lvl5pPr marL="212598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5pPr>
      <a:lvl6pPr marL="265747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6pPr>
      <a:lvl7pPr marL="318897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7pPr>
      <a:lvl8pPr marL="3720465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8pPr>
      <a:lvl9pPr marL="4251960" algn="l" defTabSz="1062990" rtl="0" eaLnBrk="1" latinLnBrk="0" hangingPunct="1">
        <a:defRPr sz="20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1FB001-A458-4049-B54C-A9559EDDB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88" y="0"/>
            <a:ext cx="8826500" cy="5067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B71ADE-07F1-B34A-924F-13CFFF7A7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88" y="5007666"/>
            <a:ext cx="9448800" cy="3746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3B31BD-884E-F94F-BBE5-67A2F4FF3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6855" y="67366"/>
            <a:ext cx="5396345" cy="86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6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4</cp:revision>
  <dcterms:created xsi:type="dcterms:W3CDTF">2021-07-01T23:58:58Z</dcterms:created>
  <dcterms:modified xsi:type="dcterms:W3CDTF">2021-07-02T00:48:57Z</dcterms:modified>
</cp:coreProperties>
</file>