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9601200" cy="10058400"/>
  <p:notesSz cx="6858000" cy="9144000"/>
  <p:defaultTextStyle>
    <a:defPPr>
      <a:defRPr lang="en-US"/>
    </a:defPPr>
    <a:lvl1pPr marL="0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1pPr>
    <a:lvl2pPr marL="614477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2pPr>
    <a:lvl3pPr marL="1228954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3pPr>
    <a:lvl4pPr marL="1843430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4pPr>
    <a:lvl5pPr marL="2457907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5pPr>
    <a:lvl6pPr marL="3072384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6pPr>
    <a:lvl7pPr marL="3686861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7pPr>
    <a:lvl8pPr marL="4301338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8pPr>
    <a:lvl9pPr marL="4915814" algn="l" defTabSz="1228954" rtl="0" eaLnBrk="1" latinLnBrk="0" hangingPunct="1">
      <a:defRPr sz="241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 varScale="1">
        <p:scale>
          <a:sx n="65" d="100"/>
          <a:sy n="65" d="100"/>
        </p:scale>
        <p:origin x="23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1646133"/>
            <a:ext cx="8161020" cy="350181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5282989"/>
            <a:ext cx="7200900" cy="2428451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5BF6-88BB-2E42-A56B-E0B356513583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D41E-1360-FB4A-8DC9-9DD769F3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41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5BF6-88BB-2E42-A56B-E0B356513583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D41E-1360-FB4A-8DC9-9DD769F3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59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535517"/>
            <a:ext cx="2070259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535517"/>
            <a:ext cx="6090761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5BF6-88BB-2E42-A56B-E0B356513583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D41E-1360-FB4A-8DC9-9DD769F3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70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5BF6-88BB-2E42-A56B-E0B356513583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D41E-1360-FB4A-8DC9-9DD769F3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1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2507618"/>
            <a:ext cx="8281035" cy="418401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6731215"/>
            <a:ext cx="8281035" cy="2200274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5BF6-88BB-2E42-A56B-E0B356513583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D41E-1360-FB4A-8DC9-9DD769F3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00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2677584"/>
            <a:ext cx="408051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2677584"/>
            <a:ext cx="408051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5BF6-88BB-2E42-A56B-E0B356513583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D41E-1360-FB4A-8DC9-9DD769F3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70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535519"/>
            <a:ext cx="828103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2465706"/>
            <a:ext cx="4061757" cy="1208404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3674110"/>
            <a:ext cx="4061757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2465706"/>
            <a:ext cx="4081761" cy="1208404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3674110"/>
            <a:ext cx="4081761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5BF6-88BB-2E42-A56B-E0B356513583}" type="datetimeFigureOut">
              <a:rPr lang="en-US" smtClean="0"/>
              <a:t>4/27/21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D41E-1360-FB4A-8DC9-9DD769F3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3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5BF6-88BB-2E42-A56B-E0B356513583}" type="datetimeFigureOut">
              <a:rPr lang="en-US" smtClean="0"/>
              <a:t>4/27/21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D41E-1360-FB4A-8DC9-9DD769F3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79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5BF6-88BB-2E42-A56B-E0B356513583}" type="datetimeFigureOut">
              <a:rPr lang="en-US" smtClean="0"/>
              <a:t>4/27/21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D41E-1360-FB4A-8DC9-9DD769F3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03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70560"/>
            <a:ext cx="3096637" cy="234696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448226"/>
            <a:ext cx="4860608" cy="714798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017520"/>
            <a:ext cx="3096637" cy="5590329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5BF6-88BB-2E42-A56B-E0B356513583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D41E-1360-FB4A-8DC9-9DD769F3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86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70560"/>
            <a:ext cx="3096637" cy="234696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448226"/>
            <a:ext cx="4860608" cy="714798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017520"/>
            <a:ext cx="3096637" cy="5590329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25BF6-88BB-2E42-A56B-E0B356513583}" type="datetimeFigureOut">
              <a:rPr lang="en-US" smtClean="0"/>
              <a:t>4/27/21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AD41E-1360-FB4A-8DC9-9DD769F3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5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535519"/>
            <a:ext cx="828103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2677584"/>
            <a:ext cx="828103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9322649"/>
            <a:ext cx="216027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25BF6-88BB-2E42-A56B-E0B356513583}" type="datetimeFigureOut">
              <a:rPr lang="en-US" smtClean="0"/>
              <a:t>4/27/21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9322649"/>
            <a:ext cx="324040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9322649"/>
            <a:ext cx="216027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AD41E-1360-FB4A-8DC9-9DD769F3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9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60B1AC0-D481-184B-B6B1-B720F2828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65" y="5205895"/>
            <a:ext cx="9245600" cy="4673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7352D0E-F528-384C-BC88-FF4AE26AA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65" y="301321"/>
            <a:ext cx="9245600" cy="4673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263E82-A0F6-A74D-A66B-42E394449F70}"/>
              </a:ext>
            </a:extLst>
          </p:cNvPr>
          <p:cNvSpPr txBox="1"/>
          <p:nvPr/>
        </p:nvSpPr>
        <p:spPr>
          <a:xfrm>
            <a:off x="63795" y="0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Helvetica" pitchFamily="2" charset="0"/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7D4BD-4073-2247-9F9E-845CADBCF3F6}"/>
              </a:ext>
            </a:extLst>
          </p:cNvPr>
          <p:cNvSpPr txBox="1"/>
          <p:nvPr/>
        </p:nvSpPr>
        <p:spPr>
          <a:xfrm>
            <a:off x="63795" y="4815895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Helvetica" pitchFamily="2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049952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kistlerk</cp:lastModifiedBy>
  <cp:revision>2</cp:revision>
  <dcterms:created xsi:type="dcterms:W3CDTF">2021-04-27T19:40:48Z</dcterms:created>
  <dcterms:modified xsi:type="dcterms:W3CDTF">2021-04-27T19:53:20Z</dcterms:modified>
</cp:coreProperties>
</file>