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9601200" cy="96012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2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571308"/>
            <a:ext cx="8161020" cy="334264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042853"/>
            <a:ext cx="7200900" cy="23180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11175"/>
            <a:ext cx="2070259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11175"/>
            <a:ext cx="6090761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393635"/>
            <a:ext cx="8281035" cy="3993832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425250"/>
            <a:ext cx="8281035" cy="2100262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555875"/>
            <a:ext cx="408051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11177"/>
            <a:ext cx="8281035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353628"/>
            <a:ext cx="4061757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507105"/>
            <a:ext cx="406175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353628"/>
            <a:ext cx="4081761" cy="115347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507105"/>
            <a:ext cx="4081761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8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382397"/>
            <a:ext cx="4860608" cy="6823075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40080"/>
            <a:ext cx="3096637" cy="22402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382397"/>
            <a:ext cx="4860608" cy="6823075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2880360"/>
            <a:ext cx="3096637" cy="5336223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11177"/>
            <a:ext cx="8281035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555875"/>
            <a:ext cx="8281035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8898892"/>
            <a:ext cx="3240405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8898892"/>
            <a:ext cx="216027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6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99DFF1-84CB-F54F-BF55-431168E6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09"/>
            <a:ext cx="9601200" cy="4395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98D26B-57B8-2C42-ADC5-870188A3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89232"/>
            <a:ext cx="9601200" cy="4395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63E82-A0F6-A74D-A66B-42E394449F70}"/>
              </a:ext>
            </a:extLst>
          </p:cNvPr>
          <p:cNvSpPr txBox="1"/>
          <p:nvPr/>
        </p:nvSpPr>
        <p:spPr>
          <a:xfrm>
            <a:off x="63795" y="-1905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D4BD-4073-2247-9F9E-845CADBCF3F6}"/>
              </a:ext>
            </a:extLst>
          </p:cNvPr>
          <p:cNvSpPr txBox="1"/>
          <p:nvPr/>
        </p:nvSpPr>
        <p:spPr>
          <a:xfrm>
            <a:off x="63795" y="4796846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99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2021-04-27T19:40:48Z</dcterms:created>
  <dcterms:modified xsi:type="dcterms:W3CDTF">2021-04-27T21:53:27Z</dcterms:modified>
</cp:coreProperties>
</file>