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sldIdLst>
    <p:sldId id="256" r:id="rId2"/>
  </p:sldIdLst>
  <p:sldSz cx="9601200" cy="9601200"/>
  <p:notesSz cx="6858000" cy="9144000"/>
  <p:defaultTextStyle>
    <a:defPPr>
      <a:defRPr lang="en-US"/>
    </a:defPPr>
    <a:lvl1pPr marL="0" algn="l" defTabSz="1228954" rtl="0" eaLnBrk="1" latinLnBrk="0" hangingPunct="1">
      <a:defRPr sz="2419" kern="1200">
        <a:solidFill>
          <a:schemeClr val="tx1"/>
        </a:solidFill>
        <a:latin typeface="+mn-lt"/>
        <a:ea typeface="+mn-ea"/>
        <a:cs typeface="+mn-cs"/>
      </a:defRPr>
    </a:lvl1pPr>
    <a:lvl2pPr marL="614477" algn="l" defTabSz="1228954" rtl="0" eaLnBrk="1" latinLnBrk="0" hangingPunct="1">
      <a:defRPr sz="2419" kern="1200">
        <a:solidFill>
          <a:schemeClr val="tx1"/>
        </a:solidFill>
        <a:latin typeface="+mn-lt"/>
        <a:ea typeface="+mn-ea"/>
        <a:cs typeface="+mn-cs"/>
      </a:defRPr>
    </a:lvl2pPr>
    <a:lvl3pPr marL="1228954" algn="l" defTabSz="1228954" rtl="0" eaLnBrk="1" latinLnBrk="0" hangingPunct="1">
      <a:defRPr sz="2419" kern="1200">
        <a:solidFill>
          <a:schemeClr val="tx1"/>
        </a:solidFill>
        <a:latin typeface="+mn-lt"/>
        <a:ea typeface="+mn-ea"/>
        <a:cs typeface="+mn-cs"/>
      </a:defRPr>
    </a:lvl3pPr>
    <a:lvl4pPr marL="1843430" algn="l" defTabSz="1228954" rtl="0" eaLnBrk="1" latinLnBrk="0" hangingPunct="1">
      <a:defRPr sz="2419" kern="1200">
        <a:solidFill>
          <a:schemeClr val="tx1"/>
        </a:solidFill>
        <a:latin typeface="+mn-lt"/>
        <a:ea typeface="+mn-ea"/>
        <a:cs typeface="+mn-cs"/>
      </a:defRPr>
    </a:lvl4pPr>
    <a:lvl5pPr marL="2457907" algn="l" defTabSz="1228954" rtl="0" eaLnBrk="1" latinLnBrk="0" hangingPunct="1">
      <a:defRPr sz="2419" kern="1200">
        <a:solidFill>
          <a:schemeClr val="tx1"/>
        </a:solidFill>
        <a:latin typeface="+mn-lt"/>
        <a:ea typeface="+mn-ea"/>
        <a:cs typeface="+mn-cs"/>
      </a:defRPr>
    </a:lvl5pPr>
    <a:lvl6pPr marL="3072384" algn="l" defTabSz="1228954" rtl="0" eaLnBrk="1" latinLnBrk="0" hangingPunct="1">
      <a:defRPr sz="2419" kern="1200">
        <a:solidFill>
          <a:schemeClr val="tx1"/>
        </a:solidFill>
        <a:latin typeface="+mn-lt"/>
        <a:ea typeface="+mn-ea"/>
        <a:cs typeface="+mn-cs"/>
      </a:defRPr>
    </a:lvl6pPr>
    <a:lvl7pPr marL="3686861" algn="l" defTabSz="1228954" rtl="0" eaLnBrk="1" latinLnBrk="0" hangingPunct="1">
      <a:defRPr sz="2419" kern="1200">
        <a:solidFill>
          <a:schemeClr val="tx1"/>
        </a:solidFill>
        <a:latin typeface="+mn-lt"/>
        <a:ea typeface="+mn-ea"/>
        <a:cs typeface="+mn-cs"/>
      </a:defRPr>
    </a:lvl7pPr>
    <a:lvl8pPr marL="4301338" algn="l" defTabSz="1228954" rtl="0" eaLnBrk="1" latinLnBrk="0" hangingPunct="1">
      <a:defRPr sz="2419" kern="1200">
        <a:solidFill>
          <a:schemeClr val="tx1"/>
        </a:solidFill>
        <a:latin typeface="+mn-lt"/>
        <a:ea typeface="+mn-ea"/>
        <a:cs typeface="+mn-cs"/>
      </a:defRPr>
    </a:lvl8pPr>
    <a:lvl9pPr marL="4915814" algn="l" defTabSz="1228954" rtl="0" eaLnBrk="1" latinLnBrk="0" hangingPunct="1">
      <a:defRPr sz="241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43"/>
  </p:normalViewPr>
  <p:slideViewPr>
    <p:cSldViewPr snapToGrid="0" snapToObjects="1">
      <p:cViewPr varScale="1">
        <p:scale>
          <a:sx n="68" d="100"/>
          <a:sy n="68" d="100"/>
        </p:scale>
        <p:origin x="1080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1571308"/>
            <a:ext cx="8161020" cy="3342640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5042853"/>
            <a:ext cx="7200900" cy="2318067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25BF6-88BB-2E42-A56B-E0B356513583}" type="datetimeFigureOut">
              <a:rPr lang="en-US" smtClean="0"/>
              <a:t>4/27/21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AD41E-1360-FB4A-8DC9-9DD769F38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512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25BF6-88BB-2E42-A56B-E0B356513583}" type="datetimeFigureOut">
              <a:rPr lang="en-US" smtClean="0"/>
              <a:t>4/27/21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AD41E-1360-FB4A-8DC9-9DD769F38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428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511175"/>
            <a:ext cx="2070259" cy="81365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511175"/>
            <a:ext cx="6090761" cy="813657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25BF6-88BB-2E42-A56B-E0B356513583}" type="datetimeFigureOut">
              <a:rPr lang="en-US" smtClean="0"/>
              <a:t>4/27/21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AD41E-1360-FB4A-8DC9-9DD769F38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488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25BF6-88BB-2E42-A56B-E0B356513583}" type="datetimeFigureOut">
              <a:rPr lang="en-US" smtClean="0"/>
              <a:t>4/27/21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AD41E-1360-FB4A-8DC9-9DD769F38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725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2393635"/>
            <a:ext cx="8281035" cy="3993832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6425250"/>
            <a:ext cx="8281035" cy="2100262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/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25BF6-88BB-2E42-A56B-E0B356513583}" type="datetimeFigureOut">
              <a:rPr lang="en-US" smtClean="0"/>
              <a:t>4/27/21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AD41E-1360-FB4A-8DC9-9DD769F38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438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2555875"/>
            <a:ext cx="4080510" cy="60918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2555875"/>
            <a:ext cx="4080510" cy="60918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25BF6-88BB-2E42-A56B-E0B356513583}" type="datetimeFigureOut">
              <a:rPr lang="en-US" smtClean="0"/>
              <a:t>4/27/21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AD41E-1360-FB4A-8DC9-9DD769F38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01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511177"/>
            <a:ext cx="8281035" cy="18557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2353628"/>
            <a:ext cx="4061757" cy="1153477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3507105"/>
            <a:ext cx="4061757" cy="515842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8" y="2353628"/>
            <a:ext cx="4081761" cy="1153477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8" y="3507105"/>
            <a:ext cx="4081761" cy="515842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25BF6-88BB-2E42-A56B-E0B356513583}" type="datetimeFigureOut">
              <a:rPr lang="en-US" smtClean="0"/>
              <a:t>4/27/21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AD41E-1360-FB4A-8DC9-9DD769F38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813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25BF6-88BB-2E42-A56B-E0B356513583}" type="datetimeFigureOut">
              <a:rPr lang="en-US" smtClean="0"/>
              <a:t>4/27/21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AD41E-1360-FB4A-8DC9-9DD769F38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280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25BF6-88BB-2E42-A56B-E0B356513583}" type="datetimeFigureOut">
              <a:rPr lang="en-US" smtClean="0"/>
              <a:t>4/27/21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AD41E-1360-FB4A-8DC9-9DD769F38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17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640080"/>
            <a:ext cx="3096637" cy="224028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1382397"/>
            <a:ext cx="4860608" cy="6823075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2880360"/>
            <a:ext cx="3096637" cy="5336223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25BF6-88BB-2E42-A56B-E0B356513583}" type="datetimeFigureOut">
              <a:rPr lang="en-US" smtClean="0"/>
              <a:t>4/27/21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AD41E-1360-FB4A-8DC9-9DD769F38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689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640080"/>
            <a:ext cx="3096637" cy="224028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1382397"/>
            <a:ext cx="4860608" cy="6823075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2880360"/>
            <a:ext cx="3096637" cy="5336223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25BF6-88BB-2E42-A56B-E0B356513583}" type="datetimeFigureOut">
              <a:rPr lang="en-US" smtClean="0"/>
              <a:t>4/27/21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AD41E-1360-FB4A-8DC9-9DD769F38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293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511177"/>
            <a:ext cx="8281035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2555875"/>
            <a:ext cx="8281035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8898892"/>
            <a:ext cx="216027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525BF6-88BB-2E42-A56B-E0B356513583}" type="datetimeFigureOut">
              <a:rPr lang="en-US" smtClean="0"/>
              <a:t>4/27/21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8898892"/>
            <a:ext cx="3240405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8898892"/>
            <a:ext cx="216027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DAD41E-1360-FB4A-8DC9-9DD769F38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662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5A4A39D-A342-BE41-AEDE-BDD8856C7F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3337"/>
            <a:ext cx="9601200" cy="435376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C0D1194-4DB4-9347-82F2-C6ED115A41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089233"/>
            <a:ext cx="9601200" cy="435376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4263E82-A0F6-A74D-A66B-42E394449F70}"/>
              </a:ext>
            </a:extLst>
          </p:cNvPr>
          <p:cNvSpPr txBox="1"/>
          <p:nvPr/>
        </p:nvSpPr>
        <p:spPr>
          <a:xfrm>
            <a:off x="63795" y="-19050"/>
            <a:ext cx="4812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Helvetica" pitchFamily="2" charset="0"/>
              </a:rPr>
              <a:t>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E7D4BD-4073-2247-9F9E-845CADBCF3F6}"/>
              </a:ext>
            </a:extLst>
          </p:cNvPr>
          <p:cNvSpPr txBox="1"/>
          <p:nvPr/>
        </p:nvSpPr>
        <p:spPr>
          <a:xfrm>
            <a:off x="63795" y="4796846"/>
            <a:ext cx="4812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Helvetica" pitchFamily="2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40499520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</TotalTime>
  <Words>2</Words>
  <Application>Microsoft Macintosh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kistlerk</dc:creator>
  <cp:lastModifiedBy>kistlerk</cp:lastModifiedBy>
  <cp:revision>6</cp:revision>
  <dcterms:created xsi:type="dcterms:W3CDTF">2021-04-27T19:40:48Z</dcterms:created>
  <dcterms:modified xsi:type="dcterms:W3CDTF">2021-04-28T02:39:34Z</dcterms:modified>
</cp:coreProperties>
</file>