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4630400" cy="10515600"/>
  <p:notesSz cx="6858000" cy="9144000"/>
  <p:defaultTextStyle>
    <a:defPPr>
      <a:defRPr lang="en-US"/>
    </a:defPPr>
    <a:lvl1pPr marL="0" algn="l" defTabSz="1141171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1pPr>
    <a:lvl2pPr marL="570586" algn="l" defTabSz="1141171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2pPr>
    <a:lvl3pPr marL="1141171" algn="l" defTabSz="1141171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3pPr>
    <a:lvl4pPr marL="1711757" algn="l" defTabSz="1141171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4pPr>
    <a:lvl5pPr marL="2282342" algn="l" defTabSz="1141171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5pPr>
    <a:lvl6pPr marL="2852928" algn="l" defTabSz="1141171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6pPr>
    <a:lvl7pPr marL="3423514" algn="l" defTabSz="1141171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7pPr>
    <a:lvl8pPr marL="3994099" algn="l" defTabSz="1141171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8pPr>
    <a:lvl9pPr marL="4564685" algn="l" defTabSz="1141171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/>
  </p:normalViewPr>
  <p:slideViewPr>
    <p:cSldViewPr snapToGrid="0" snapToObjects="1">
      <p:cViewPr>
        <p:scale>
          <a:sx n="51" d="100"/>
          <a:sy n="51" d="100"/>
        </p:scale>
        <p:origin x="7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CAED1-7A7E-794A-A6B1-B4313E0D7693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2700" y="1143000"/>
            <a:ext cx="4292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002E-B312-154C-9C11-9868EA36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86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171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757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342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928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514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4099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685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1143000"/>
            <a:ext cx="4292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002E-B312-154C-9C11-9868EA368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20956"/>
            <a:ext cx="12435840" cy="3660987"/>
          </a:xfrm>
        </p:spPr>
        <p:txBody>
          <a:bodyPr anchor="b"/>
          <a:lstStyle>
            <a:lvl1pPr algn="ctr"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23125"/>
            <a:ext cx="10972800" cy="2538835"/>
          </a:xfrm>
        </p:spPr>
        <p:txBody>
          <a:bodyPr/>
          <a:lstStyle>
            <a:lvl1pPr marL="0" indent="0" algn="ctr">
              <a:buNone/>
              <a:defRPr sz="3680"/>
            </a:lvl1pPr>
            <a:lvl2pPr marL="701025" indent="0" algn="ctr">
              <a:buNone/>
              <a:defRPr sz="3067"/>
            </a:lvl2pPr>
            <a:lvl3pPr marL="1402050" indent="0" algn="ctr">
              <a:buNone/>
              <a:defRPr sz="2760"/>
            </a:lvl3pPr>
            <a:lvl4pPr marL="2103074" indent="0" algn="ctr">
              <a:buNone/>
              <a:defRPr sz="2453"/>
            </a:lvl4pPr>
            <a:lvl5pPr marL="2804099" indent="0" algn="ctr">
              <a:buNone/>
              <a:defRPr sz="2453"/>
            </a:lvl5pPr>
            <a:lvl6pPr marL="3505124" indent="0" algn="ctr">
              <a:buNone/>
              <a:defRPr sz="2453"/>
            </a:lvl6pPr>
            <a:lvl7pPr marL="4206149" indent="0" algn="ctr">
              <a:buNone/>
              <a:defRPr sz="2453"/>
            </a:lvl7pPr>
            <a:lvl8pPr marL="4907173" indent="0" algn="ctr">
              <a:buNone/>
              <a:defRPr sz="2453"/>
            </a:lvl8pPr>
            <a:lvl9pPr marL="5608198" indent="0" algn="ctr">
              <a:buNone/>
              <a:defRPr sz="24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2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59858"/>
            <a:ext cx="315468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59858"/>
            <a:ext cx="9281160" cy="89114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621600"/>
            <a:ext cx="12618720" cy="4374197"/>
          </a:xfrm>
        </p:spPr>
        <p:txBody>
          <a:bodyPr anchor="b"/>
          <a:lstStyle>
            <a:lvl1pPr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037179"/>
            <a:ext cx="12618720" cy="2300287"/>
          </a:xfrm>
        </p:spPr>
        <p:txBody>
          <a:bodyPr/>
          <a:lstStyle>
            <a:lvl1pPr marL="0" indent="0">
              <a:buNone/>
              <a:defRPr sz="3680">
                <a:solidFill>
                  <a:schemeClr val="tx1"/>
                </a:solidFill>
              </a:defRPr>
            </a:lvl1pPr>
            <a:lvl2pPr marL="701025" indent="0">
              <a:buNone/>
              <a:defRPr sz="3067">
                <a:solidFill>
                  <a:schemeClr val="tx1">
                    <a:tint val="75000"/>
                  </a:schemeClr>
                </a:solidFill>
              </a:defRPr>
            </a:lvl2pPr>
            <a:lvl3pPr marL="14020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3pPr>
            <a:lvl4pPr marL="210307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4pPr>
            <a:lvl5pPr marL="280409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5pPr>
            <a:lvl6pPr marL="350512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6pPr>
            <a:lvl7pPr marL="420614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7pPr>
            <a:lvl8pPr marL="4907173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8pPr>
            <a:lvl9pPr marL="5608198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6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799291"/>
            <a:ext cx="621792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799291"/>
            <a:ext cx="621792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59861"/>
            <a:ext cx="1261872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577783"/>
            <a:ext cx="6189344" cy="1263332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841115"/>
            <a:ext cx="6189344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577783"/>
            <a:ext cx="6219826" cy="1263332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841115"/>
            <a:ext cx="6219826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01040"/>
            <a:ext cx="4718685" cy="2453640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14054"/>
            <a:ext cx="7406640" cy="7472892"/>
          </a:xfrm>
        </p:spPr>
        <p:txBody>
          <a:bodyPr/>
          <a:lstStyle>
            <a:lvl1pPr>
              <a:defRPr sz="4907"/>
            </a:lvl1pPr>
            <a:lvl2pPr>
              <a:defRPr sz="4293"/>
            </a:lvl2pPr>
            <a:lvl3pPr>
              <a:defRPr sz="3680"/>
            </a:lvl3pPr>
            <a:lvl4pPr>
              <a:defRPr sz="3067"/>
            </a:lvl4pPr>
            <a:lvl5pPr>
              <a:defRPr sz="3067"/>
            </a:lvl5pPr>
            <a:lvl6pPr>
              <a:defRPr sz="3067"/>
            </a:lvl6pPr>
            <a:lvl7pPr>
              <a:defRPr sz="3067"/>
            </a:lvl7pPr>
            <a:lvl8pPr>
              <a:defRPr sz="3067"/>
            </a:lvl8pPr>
            <a:lvl9pPr>
              <a:defRPr sz="3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154680"/>
            <a:ext cx="4718685" cy="5844435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01040"/>
            <a:ext cx="4718685" cy="2453640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14054"/>
            <a:ext cx="7406640" cy="7472892"/>
          </a:xfrm>
        </p:spPr>
        <p:txBody>
          <a:bodyPr anchor="t"/>
          <a:lstStyle>
            <a:lvl1pPr marL="0" indent="0">
              <a:buNone/>
              <a:defRPr sz="4907"/>
            </a:lvl1pPr>
            <a:lvl2pPr marL="701025" indent="0">
              <a:buNone/>
              <a:defRPr sz="4293"/>
            </a:lvl2pPr>
            <a:lvl3pPr marL="1402050" indent="0">
              <a:buNone/>
              <a:defRPr sz="3680"/>
            </a:lvl3pPr>
            <a:lvl4pPr marL="2103074" indent="0">
              <a:buNone/>
              <a:defRPr sz="3067"/>
            </a:lvl4pPr>
            <a:lvl5pPr marL="2804099" indent="0">
              <a:buNone/>
              <a:defRPr sz="3067"/>
            </a:lvl5pPr>
            <a:lvl6pPr marL="3505124" indent="0">
              <a:buNone/>
              <a:defRPr sz="3067"/>
            </a:lvl6pPr>
            <a:lvl7pPr marL="4206149" indent="0">
              <a:buNone/>
              <a:defRPr sz="3067"/>
            </a:lvl7pPr>
            <a:lvl8pPr marL="4907173" indent="0">
              <a:buNone/>
              <a:defRPr sz="3067"/>
            </a:lvl8pPr>
            <a:lvl9pPr marL="5608198" indent="0">
              <a:buNone/>
              <a:defRPr sz="3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154680"/>
            <a:ext cx="4718685" cy="5844435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59861"/>
            <a:ext cx="1261872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799291"/>
            <a:ext cx="1261872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746406"/>
            <a:ext cx="329184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D826-E832-3C4D-B91A-3D0BBBEC8C5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746406"/>
            <a:ext cx="493776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746406"/>
            <a:ext cx="329184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7255-73C6-5846-BB1E-61BDFB233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02050" rtl="0" eaLnBrk="1" latinLnBrk="0" hangingPunct="1">
        <a:lnSpc>
          <a:spcPct val="90000"/>
        </a:lnSpc>
        <a:spcBef>
          <a:spcPct val="0"/>
        </a:spcBef>
        <a:buNone/>
        <a:defRPr sz="6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512" indent="-350512" algn="l" defTabSz="140205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4293" kern="1200">
          <a:solidFill>
            <a:schemeClr val="tx1"/>
          </a:solidFill>
          <a:latin typeface="+mn-lt"/>
          <a:ea typeface="+mn-ea"/>
          <a:cs typeface="+mn-cs"/>
        </a:defRPr>
      </a:lvl1pPr>
      <a:lvl2pPr marL="105153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680" kern="1200">
          <a:solidFill>
            <a:schemeClr val="tx1"/>
          </a:solidFill>
          <a:latin typeface="+mn-lt"/>
          <a:ea typeface="+mn-ea"/>
          <a:cs typeface="+mn-cs"/>
        </a:defRPr>
      </a:lvl2pPr>
      <a:lvl3pPr marL="1752562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245358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315461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85563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55666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525768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958710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701025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40205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210307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280409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50512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20614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4907173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608198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28D59684-61FA-3247-A753-0108823A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924" y="7410439"/>
            <a:ext cx="5499100" cy="317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D5C6B5-4FBF-B141-9B20-8A9D2D79A4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202"/>
          <a:stretch/>
        </p:blipFill>
        <p:spPr>
          <a:xfrm>
            <a:off x="8684520" y="-51084"/>
            <a:ext cx="5564126" cy="7754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98531-8AD7-D54C-9F2B-D01D82984E6E}"/>
              </a:ext>
            </a:extLst>
          </p:cNvPr>
          <p:cNvSpPr txBox="1"/>
          <p:nvPr/>
        </p:nvSpPr>
        <p:spPr>
          <a:xfrm>
            <a:off x="50800" y="5051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B0D1E-2EE9-E644-9951-763421291CA0}"/>
              </a:ext>
            </a:extLst>
          </p:cNvPr>
          <p:cNvSpPr txBox="1"/>
          <p:nvPr/>
        </p:nvSpPr>
        <p:spPr>
          <a:xfrm>
            <a:off x="50800" y="534727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E405ED-FF36-AF44-B269-310CB01DF195}"/>
              </a:ext>
            </a:extLst>
          </p:cNvPr>
          <p:cNvGrpSpPr/>
          <p:nvPr/>
        </p:nvGrpSpPr>
        <p:grpSpPr>
          <a:xfrm>
            <a:off x="123726" y="317786"/>
            <a:ext cx="8534400" cy="4724400"/>
            <a:chOff x="47526" y="292386"/>
            <a:chExt cx="8534400" cy="4724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EE3DD9-AC14-E049-BC1E-C452CC46F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26" y="292386"/>
              <a:ext cx="8534400" cy="47244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3FE032-3D51-D740-A83A-51E1DF366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2261" y="396688"/>
              <a:ext cx="790563" cy="1211645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653FCA4-651F-7A4C-8481-4F57C57D3B80}"/>
                </a:ext>
              </a:extLst>
            </p:cNvPr>
            <p:cNvCxnSpPr>
              <a:cxnSpLocks/>
            </p:cNvCxnSpPr>
            <p:nvPr/>
          </p:nvCxnSpPr>
          <p:spPr>
            <a:xfrm>
              <a:off x="2302261" y="2968023"/>
              <a:ext cx="790563" cy="156387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FD49D9-5986-2146-A0B6-180E9C96FE25}"/>
              </a:ext>
            </a:extLst>
          </p:cNvPr>
          <p:cNvGrpSpPr/>
          <p:nvPr/>
        </p:nvGrpSpPr>
        <p:grpSpPr>
          <a:xfrm>
            <a:off x="123726" y="5747023"/>
            <a:ext cx="8534400" cy="4724400"/>
            <a:chOff x="8702120" y="292386"/>
            <a:chExt cx="8534400" cy="47244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07525D-8CDD-AC45-A206-4BD09FE46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2120" y="292386"/>
              <a:ext cx="8534400" cy="472440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2714CF-EC56-C248-8CD5-12526416CBC7}"/>
                </a:ext>
              </a:extLst>
            </p:cNvPr>
            <p:cNvCxnSpPr>
              <a:cxnSpLocks/>
            </p:cNvCxnSpPr>
            <p:nvPr/>
          </p:nvCxnSpPr>
          <p:spPr>
            <a:xfrm>
              <a:off x="10949959" y="4464424"/>
              <a:ext cx="809494" cy="6747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BA7F4A-7423-634E-925C-F60A9A7D7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9959" y="396688"/>
              <a:ext cx="809494" cy="85164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0EA51E9-A633-CF4F-90B6-84BB9D0F11B4}"/>
              </a:ext>
            </a:extLst>
          </p:cNvPr>
          <p:cNvSpPr txBox="1"/>
          <p:nvPr/>
        </p:nvSpPr>
        <p:spPr>
          <a:xfrm>
            <a:off x="8734326" y="5051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DA603B9-7271-6F4F-B0B3-DC5529E73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98" b="68342"/>
          <a:stretch/>
        </p:blipFill>
        <p:spPr>
          <a:xfrm>
            <a:off x="13092554" y="4940587"/>
            <a:ext cx="1422785" cy="21995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1032C1-E501-484F-B303-88D88FB5F326}"/>
              </a:ext>
            </a:extLst>
          </p:cNvPr>
          <p:cNvSpPr txBox="1"/>
          <p:nvPr/>
        </p:nvSpPr>
        <p:spPr>
          <a:xfrm>
            <a:off x="8734326" y="699712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7376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9</cp:revision>
  <cp:lastPrinted>2021-05-13T01:26:26Z</cp:lastPrinted>
  <dcterms:created xsi:type="dcterms:W3CDTF">2021-05-12T19:47:20Z</dcterms:created>
  <dcterms:modified xsi:type="dcterms:W3CDTF">2021-05-13T01:36:12Z</dcterms:modified>
</cp:coreProperties>
</file>