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6868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/>
  </p:normalViewPr>
  <p:slideViewPr>
    <p:cSldViewPr snapToGrid="0" snapToObjects="1">
      <p:cViewPr varScale="1">
        <p:scale>
          <a:sx n="73" d="100"/>
          <a:sy n="73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384248"/>
            <a:ext cx="7383780" cy="294470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442514"/>
            <a:ext cx="6515100" cy="2042106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450321"/>
            <a:ext cx="1873091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450321"/>
            <a:ext cx="5510689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2108679"/>
            <a:ext cx="7492365" cy="3518376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660339"/>
            <a:ext cx="7492365" cy="1850231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2251604"/>
            <a:ext cx="369189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2251604"/>
            <a:ext cx="369189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50323"/>
            <a:ext cx="7492365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073434"/>
            <a:ext cx="3674923" cy="1016158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3089593"/>
            <a:ext cx="3674923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073434"/>
            <a:ext cx="3693021" cy="1016158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3089593"/>
            <a:ext cx="3693021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63880"/>
            <a:ext cx="2801719" cy="197358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217826"/>
            <a:ext cx="4397693" cy="6010804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537460"/>
            <a:ext cx="2801719" cy="4700959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63880"/>
            <a:ext cx="2801719" cy="197358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217826"/>
            <a:ext cx="4397693" cy="6010804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537460"/>
            <a:ext cx="2801719" cy="4700959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450323"/>
            <a:ext cx="7492365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2251604"/>
            <a:ext cx="7492365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7839500"/>
            <a:ext cx="195453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6D77-1CA1-F34E-A5C3-020F62FA10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7839500"/>
            <a:ext cx="293179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7839500"/>
            <a:ext cx="195453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1F50-4AC1-CB48-8199-3794B0BD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41D5A7-B8C7-0A41-ACA3-9F117787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399775"/>
            <a:ext cx="8559800" cy="306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8FF9D3-C5DE-4541-B29D-0CDA1985E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81"/>
          <a:stretch/>
        </p:blipFill>
        <p:spPr>
          <a:xfrm>
            <a:off x="0" y="102288"/>
            <a:ext cx="8686800" cy="5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A56BE-5668-A743-82EA-EA255DF80303}"/>
              </a:ext>
            </a:extLst>
          </p:cNvPr>
          <p:cNvSpPr txBox="1"/>
          <p:nvPr/>
        </p:nvSpPr>
        <p:spPr>
          <a:xfrm>
            <a:off x="63795" y="227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0560B-677C-1248-9119-0C18C043B9FC}"/>
              </a:ext>
            </a:extLst>
          </p:cNvPr>
          <p:cNvSpPr txBox="1"/>
          <p:nvPr/>
        </p:nvSpPr>
        <p:spPr>
          <a:xfrm>
            <a:off x="2451395" y="227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B17A5-352A-CB4D-82A4-7C5398623D07}"/>
              </a:ext>
            </a:extLst>
          </p:cNvPr>
          <p:cNvSpPr txBox="1"/>
          <p:nvPr/>
        </p:nvSpPr>
        <p:spPr>
          <a:xfrm>
            <a:off x="63795" y="51073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665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2021-05-06T00:54:23Z</dcterms:created>
  <dcterms:modified xsi:type="dcterms:W3CDTF">2021-05-06T01:01:58Z</dcterms:modified>
</cp:coreProperties>
</file>