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</p:sldIdLst>
  <p:sldSz cx="36576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3855"/>
    <a:srgbClr val="9C3587"/>
    <a:srgbClr val="00B4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4"/>
  </p:normalViewPr>
  <p:slideViewPr>
    <p:cSldViewPr snapToGrid="0">
      <p:cViewPr varScale="1">
        <p:scale>
          <a:sx n="152" d="100"/>
          <a:sy n="152" d="100"/>
        </p:scale>
        <p:origin x="30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748242"/>
            <a:ext cx="3108960" cy="1591733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401359"/>
            <a:ext cx="2743200" cy="1103841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83ACB-5F3C-974A-BC89-DCEE6109505C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285C-04BF-AA43-AC0A-C433FF041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00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83ACB-5F3C-974A-BC89-DCEE6109505C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285C-04BF-AA43-AC0A-C433FF041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1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" y="243416"/>
            <a:ext cx="788670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" y="243416"/>
            <a:ext cx="2320290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83ACB-5F3C-974A-BC89-DCEE6109505C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285C-04BF-AA43-AC0A-C433FF041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7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83ACB-5F3C-974A-BC89-DCEE6109505C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285C-04BF-AA43-AC0A-C433FF041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56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" y="1139826"/>
            <a:ext cx="3154680" cy="190182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" y="3059643"/>
            <a:ext cx="3154680" cy="1000125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82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83ACB-5F3C-974A-BC89-DCEE6109505C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285C-04BF-AA43-AC0A-C433FF041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87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" y="1217083"/>
            <a:ext cx="155448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" y="1217083"/>
            <a:ext cx="155448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83ACB-5F3C-974A-BC89-DCEE6109505C}" type="datetimeFigureOut">
              <a:rPr lang="en-US" smtClean="0"/>
              <a:t>3/3/25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285C-04BF-AA43-AC0A-C433FF041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19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" y="243417"/>
            <a:ext cx="315468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7" y="1120775"/>
            <a:ext cx="1547336" cy="54927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7" y="1670050"/>
            <a:ext cx="1547336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" y="1120775"/>
            <a:ext cx="1554956" cy="54927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" y="1670050"/>
            <a:ext cx="1554956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83ACB-5F3C-974A-BC89-DCEE6109505C}" type="datetimeFigureOut">
              <a:rPr lang="en-US" smtClean="0"/>
              <a:t>3/3/25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285C-04BF-AA43-AC0A-C433FF041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3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83ACB-5F3C-974A-BC89-DCEE6109505C}" type="datetimeFigureOut">
              <a:rPr lang="en-US" smtClean="0"/>
              <a:t>3/3/25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285C-04BF-AA43-AC0A-C433FF041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64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83ACB-5F3C-974A-BC89-DCEE6109505C}" type="datetimeFigureOut">
              <a:rPr lang="en-US" smtClean="0"/>
              <a:t>3/3/25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285C-04BF-AA43-AC0A-C433FF041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492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304800"/>
            <a:ext cx="1179671" cy="106680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" y="658284"/>
            <a:ext cx="1851660" cy="3249083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1371600"/>
            <a:ext cx="1179671" cy="2541059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83ACB-5F3C-974A-BC89-DCEE6109505C}" type="datetimeFigureOut">
              <a:rPr lang="en-US" smtClean="0"/>
              <a:t>3/3/25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285C-04BF-AA43-AC0A-C433FF041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32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304800"/>
            <a:ext cx="1179671" cy="106680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" y="658284"/>
            <a:ext cx="1851660" cy="3249083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1371600"/>
            <a:ext cx="1179671" cy="2541059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83ACB-5F3C-974A-BC89-DCEE6109505C}" type="datetimeFigureOut">
              <a:rPr lang="en-US" smtClean="0"/>
              <a:t>3/3/25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285C-04BF-AA43-AC0A-C433FF041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3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" y="243417"/>
            <a:ext cx="315468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1217083"/>
            <a:ext cx="315468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" y="4237568"/>
            <a:ext cx="82296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183ACB-5F3C-974A-BC89-DCEE6109505C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" y="4237568"/>
            <a:ext cx="123444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" y="4237568"/>
            <a:ext cx="82296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73285C-04BF-AA43-AC0A-C433FF041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570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tructure of a protein&#10;&#10;Description automatically generated">
            <a:extLst>
              <a:ext uri="{FF2B5EF4-FFF2-40B4-BE49-F238E27FC236}">
                <a16:creationId xmlns:a16="http://schemas.microsoft.com/office/drawing/2014/main" id="{F28EF211-36B9-092E-0CA4-0CB5C41DDBF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716" r="21861"/>
          <a:stretch/>
        </p:blipFill>
        <p:spPr>
          <a:xfrm>
            <a:off x="284322" y="327171"/>
            <a:ext cx="3373278" cy="42448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DDDB8B-852E-0DE2-61BA-4CDEAA637600}"/>
              </a:ext>
            </a:extLst>
          </p:cNvPr>
          <p:cNvSpPr txBox="1"/>
          <p:nvPr/>
        </p:nvSpPr>
        <p:spPr>
          <a:xfrm>
            <a:off x="755009" y="67112"/>
            <a:ext cx="785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4D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B17CB0-FFBF-3923-C8F0-8BDB1C6B7F57}"/>
              </a:ext>
            </a:extLst>
          </p:cNvPr>
          <p:cNvSpPr txBox="1"/>
          <p:nvPr/>
        </p:nvSpPr>
        <p:spPr>
          <a:xfrm>
            <a:off x="-99270" y="513126"/>
            <a:ext cx="785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9C358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88C0A7-081F-0453-0864-5A626237D192}"/>
              </a:ext>
            </a:extLst>
          </p:cNvPr>
          <p:cNvSpPr txBox="1"/>
          <p:nvPr/>
        </p:nvSpPr>
        <p:spPr>
          <a:xfrm>
            <a:off x="-47538" y="1252756"/>
            <a:ext cx="785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D38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375</a:t>
            </a:r>
          </a:p>
        </p:txBody>
      </p:sp>
    </p:spTree>
    <p:extLst>
      <p:ext uri="{BB962C8B-B14F-4D97-AF65-F5344CB8AC3E}">
        <p14:creationId xmlns:p14="http://schemas.microsoft.com/office/powerpoint/2010/main" val="1832602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3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Kistler, Katie</dc:creator>
  <cp:lastModifiedBy>Kistler, Katie</cp:lastModifiedBy>
  <cp:revision>7</cp:revision>
  <dcterms:created xsi:type="dcterms:W3CDTF">2024-10-29T23:46:03Z</dcterms:created>
  <dcterms:modified xsi:type="dcterms:W3CDTF">2025-03-04T01:01:14Z</dcterms:modified>
</cp:coreProperties>
</file>