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3657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855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 varScale="1">
        <p:scale>
          <a:sx n="152" d="100"/>
          <a:sy n="152" d="100"/>
        </p:scale>
        <p:origin x="3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748242"/>
            <a:ext cx="3108960" cy="1591733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01359"/>
            <a:ext cx="2743200" cy="1103841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243416"/>
            <a:ext cx="78867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243416"/>
            <a:ext cx="232029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1139826"/>
            <a:ext cx="3154680" cy="190182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3059643"/>
            <a:ext cx="3154680" cy="100012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87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1217083"/>
            <a:ext cx="15544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1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243417"/>
            <a:ext cx="315468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1120775"/>
            <a:ext cx="154733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670050"/>
            <a:ext cx="154733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1120775"/>
            <a:ext cx="1554956" cy="54927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670050"/>
            <a:ext cx="155495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9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658284"/>
            <a:ext cx="1851660" cy="3249083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3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304800"/>
            <a:ext cx="1179671" cy="106680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658284"/>
            <a:ext cx="1851660" cy="3249083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371600"/>
            <a:ext cx="1179671" cy="2541059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243417"/>
            <a:ext cx="315468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1217083"/>
            <a:ext cx="315468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83ACB-5F3C-974A-BC89-DCEE6109505C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4237568"/>
            <a:ext cx="12344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4237568"/>
            <a:ext cx="8229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3285C-04BF-AA43-AC0A-C433FF041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tructure of a protein&#10;&#10;Description automatically generated">
            <a:extLst>
              <a:ext uri="{FF2B5EF4-FFF2-40B4-BE49-F238E27FC236}">
                <a16:creationId xmlns:a16="http://schemas.microsoft.com/office/drawing/2014/main" id="{8A5C6E0D-9628-45CD-8AB2-7D01859058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39" r="20316"/>
          <a:stretch/>
        </p:blipFill>
        <p:spPr>
          <a:xfrm>
            <a:off x="-25161" y="1"/>
            <a:ext cx="3682761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934585-1B9E-BF93-88A2-87B126FE8EC7}"/>
              </a:ext>
            </a:extLst>
          </p:cNvPr>
          <p:cNvSpPr txBox="1"/>
          <p:nvPr/>
        </p:nvSpPr>
        <p:spPr>
          <a:xfrm>
            <a:off x="2871807" y="725244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D38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05538-E013-9337-836B-9C1A0E77F0FE}"/>
              </a:ext>
            </a:extLst>
          </p:cNvPr>
          <p:cNvSpPr txBox="1"/>
          <p:nvPr/>
        </p:nvSpPr>
        <p:spPr>
          <a:xfrm>
            <a:off x="2451239" y="148936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4D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290</a:t>
            </a:r>
          </a:p>
        </p:txBody>
      </p:sp>
    </p:spTree>
    <p:extLst>
      <p:ext uri="{BB962C8B-B14F-4D97-AF65-F5344CB8AC3E}">
        <p14:creationId xmlns:p14="http://schemas.microsoft.com/office/powerpoint/2010/main" val="18326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5</cp:revision>
  <dcterms:created xsi:type="dcterms:W3CDTF">2024-10-29T23:46:03Z</dcterms:created>
  <dcterms:modified xsi:type="dcterms:W3CDTF">2025-03-04T00:50:09Z</dcterms:modified>
</cp:coreProperties>
</file>