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73152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00"/>
    <a:srgbClr val="FBBA0A"/>
    <a:srgbClr val="45B6FE"/>
    <a:srgbClr val="6C3BAA"/>
    <a:srgbClr val="FF2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4"/>
    <p:restoredTop sz="94684"/>
  </p:normalViewPr>
  <p:slideViewPr>
    <p:cSldViewPr snapToGrid="0">
      <p:cViewPr varScale="1">
        <p:scale>
          <a:sx n="117" d="100"/>
          <a:sy n="117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972715"/>
            <a:ext cx="6217920" cy="20692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121766"/>
            <a:ext cx="5486400" cy="1434994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51B4-CB0E-9C4C-9BD4-A498B569A205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8F67-3370-BB4B-AF59-F9EC0769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3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51B4-CB0E-9C4C-9BD4-A498B569A205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8F67-3370-BB4B-AF59-F9EC0769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16442"/>
            <a:ext cx="1577340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6442"/>
            <a:ext cx="4640580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51B4-CB0E-9C4C-9BD4-A498B569A205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8F67-3370-BB4B-AF59-F9EC0769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87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51B4-CB0E-9C4C-9BD4-A498B569A205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8F67-3370-BB4B-AF59-F9EC0769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08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481774"/>
            <a:ext cx="6309360" cy="2472372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977536"/>
            <a:ext cx="6309360" cy="130016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51B4-CB0E-9C4C-9BD4-A498B569A205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8F67-3370-BB4B-AF59-F9EC0769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4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582208"/>
            <a:ext cx="310896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582208"/>
            <a:ext cx="310896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51B4-CB0E-9C4C-9BD4-A498B569A205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8F67-3370-BB4B-AF59-F9EC0769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16443"/>
            <a:ext cx="630936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457008"/>
            <a:ext cx="3094672" cy="71405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171065"/>
            <a:ext cx="3094672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457008"/>
            <a:ext cx="3109913" cy="71405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171065"/>
            <a:ext cx="3109913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51B4-CB0E-9C4C-9BD4-A498B569A205}" type="datetimeFigureOut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8F67-3370-BB4B-AF59-F9EC0769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9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51B4-CB0E-9C4C-9BD4-A498B569A205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8F67-3370-BB4B-AF59-F9EC0769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7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51B4-CB0E-9C4C-9BD4-A498B569A205}" type="datetimeFigureOut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8F67-3370-BB4B-AF59-F9EC0769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7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96240"/>
            <a:ext cx="2359342" cy="13868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855770"/>
            <a:ext cx="3703320" cy="4223808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783080"/>
            <a:ext cx="2359342" cy="330337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51B4-CB0E-9C4C-9BD4-A498B569A205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8F67-3370-BB4B-AF59-F9EC0769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0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96240"/>
            <a:ext cx="2359342" cy="138684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855770"/>
            <a:ext cx="3703320" cy="4223808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783080"/>
            <a:ext cx="2359342" cy="330337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51B4-CB0E-9C4C-9BD4-A498B569A205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8F67-3370-BB4B-AF59-F9EC0769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6443"/>
            <a:ext cx="630936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582208"/>
            <a:ext cx="630936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508838"/>
            <a:ext cx="16459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2751B4-CB0E-9C4C-9BD4-A498B569A205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508838"/>
            <a:ext cx="246888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508838"/>
            <a:ext cx="164592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48F67-3370-BB4B-AF59-F9EC07699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and purple object with black lines&#10;&#10;Description automatically generated">
            <a:extLst>
              <a:ext uri="{FF2B5EF4-FFF2-40B4-BE49-F238E27FC236}">
                <a16:creationId xmlns:a16="http://schemas.microsoft.com/office/drawing/2014/main" id="{E6414044-3CD9-FA39-D275-D93A72D9E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3" y="113419"/>
            <a:ext cx="3277702" cy="2851152"/>
          </a:xfrm>
          <a:prstGeom prst="rect">
            <a:avLst/>
          </a:prstGeom>
        </p:spPr>
      </p:pic>
      <p:pic>
        <p:nvPicPr>
          <p:cNvPr id="9" name="Picture 8" descr="A white and red spiraling structure&#10;&#10;Description automatically generated with medium confidence">
            <a:extLst>
              <a:ext uri="{FF2B5EF4-FFF2-40B4-BE49-F238E27FC236}">
                <a16:creationId xmlns:a16="http://schemas.microsoft.com/office/drawing/2014/main" id="{6C68A779-436C-0E64-0CC8-90680148F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" y="3098368"/>
            <a:ext cx="3187766" cy="2845233"/>
          </a:xfrm>
          <a:prstGeom prst="rect">
            <a:avLst/>
          </a:prstGeom>
        </p:spPr>
      </p:pic>
      <p:pic>
        <p:nvPicPr>
          <p:cNvPr id="11" name="Picture 10" descr="A white and yellow object with arrows&#10;&#10;Description automatically generated">
            <a:extLst>
              <a:ext uri="{FF2B5EF4-FFF2-40B4-BE49-F238E27FC236}">
                <a16:creationId xmlns:a16="http://schemas.microsoft.com/office/drawing/2014/main" id="{7400822E-1395-28AD-613A-0492B3E6BB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122"/>
          <a:stretch/>
        </p:blipFill>
        <p:spPr>
          <a:xfrm>
            <a:off x="4225408" y="3120150"/>
            <a:ext cx="3024481" cy="2823451"/>
          </a:xfrm>
          <a:prstGeom prst="rect">
            <a:avLst/>
          </a:prstGeom>
        </p:spPr>
      </p:pic>
      <p:pic>
        <p:nvPicPr>
          <p:cNvPr id="13" name="Picture 12" descr="A white and blue structure&#10;&#10;Description automatically generated">
            <a:extLst>
              <a:ext uri="{FF2B5EF4-FFF2-40B4-BE49-F238E27FC236}">
                <a16:creationId xmlns:a16="http://schemas.microsoft.com/office/drawing/2014/main" id="{AEAFC5BA-D9CB-8F19-8AA8-9010B5F81EB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981"/>
          <a:stretch/>
        </p:blipFill>
        <p:spPr>
          <a:xfrm>
            <a:off x="4135470" y="97559"/>
            <a:ext cx="3114419" cy="2818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A3F850-040B-6CA4-873D-35C6428CD85D}"/>
              </a:ext>
            </a:extLst>
          </p:cNvPr>
          <p:cNvSpPr txBox="1"/>
          <p:nvPr/>
        </p:nvSpPr>
        <p:spPr>
          <a:xfrm>
            <a:off x="4234546" y="42345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4ABC9B-D6A7-85C2-F1CE-E7B2E1216148}"/>
              </a:ext>
            </a:extLst>
          </p:cNvPr>
          <p:cNvSpPr txBox="1"/>
          <p:nvPr/>
        </p:nvSpPr>
        <p:spPr>
          <a:xfrm>
            <a:off x="4408719" y="361364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FBEF05-E49D-C141-C0DD-418EBAB6E327}"/>
              </a:ext>
            </a:extLst>
          </p:cNvPr>
          <p:cNvSpPr txBox="1"/>
          <p:nvPr/>
        </p:nvSpPr>
        <p:spPr>
          <a:xfrm>
            <a:off x="5496498" y="463689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141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415FBD-5635-67E2-51D9-23635A906E1E}"/>
              </a:ext>
            </a:extLst>
          </p:cNvPr>
          <p:cNvSpPr txBox="1"/>
          <p:nvPr/>
        </p:nvSpPr>
        <p:spPr>
          <a:xfrm>
            <a:off x="1331603" y="481107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141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29FB92-744D-9A72-8B46-4421D9344A2C}"/>
              </a:ext>
            </a:extLst>
          </p:cNvPr>
          <p:cNvSpPr txBox="1"/>
          <p:nvPr/>
        </p:nvSpPr>
        <p:spPr>
          <a:xfrm>
            <a:off x="314896" y="353744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0C956C-1617-27B7-F582-0F7DA4EB50E1}"/>
              </a:ext>
            </a:extLst>
          </p:cNvPr>
          <p:cNvSpPr txBox="1"/>
          <p:nvPr/>
        </p:nvSpPr>
        <p:spPr>
          <a:xfrm>
            <a:off x="32659" y="419439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34EBC8-9D0E-B860-D045-24E51D505897}"/>
              </a:ext>
            </a:extLst>
          </p:cNvPr>
          <p:cNvSpPr txBox="1"/>
          <p:nvPr/>
        </p:nvSpPr>
        <p:spPr>
          <a:xfrm>
            <a:off x="436068" y="101054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BCAF48-C670-55FE-362C-5D65BFD6FC4B}"/>
              </a:ext>
            </a:extLst>
          </p:cNvPr>
          <p:cNvSpPr txBox="1"/>
          <p:nvPr/>
        </p:nvSpPr>
        <p:spPr>
          <a:xfrm>
            <a:off x="1029106" y="7631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6F3420-40E3-121B-B9A0-FEBCAC3F7024}"/>
              </a:ext>
            </a:extLst>
          </p:cNvPr>
          <p:cNvSpPr txBox="1"/>
          <p:nvPr/>
        </p:nvSpPr>
        <p:spPr>
          <a:xfrm>
            <a:off x="4517232" y="88030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187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2FB2CF-F978-0618-0AC2-F7575EE2A15F}"/>
              </a:ext>
            </a:extLst>
          </p:cNvPr>
          <p:cNvSpPr txBox="1"/>
          <p:nvPr/>
        </p:nvSpPr>
        <p:spPr>
          <a:xfrm>
            <a:off x="5086619" y="71155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191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86405E-9A8A-41E3-4B6D-DFABABC61894}"/>
              </a:ext>
            </a:extLst>
          </p:cNvPr>
          <p:cNvSpPr txBox="1"/>
          <p:nvPr/>
        </p:nvSpPr>
        <p:spPr>
          <a:xfrm>
            <a:off x="4458232" y="200351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F1821C-6DFE-47D0-BCB0-6D87AE41863E}"/>
              </a:ext>
            </a:extLst>
          </p:cNvPr>
          <p:cNvSpPr txBox="1"/>
          <p:nvPr/>
        </p:nvSpPr>
        <p:spPr>
          <a:xfrm>
            <a:off x="4648284" y="22607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B772EE-9362-FB4E-840D-CC509BFEA9DC}"/>
              </a:ext>
            </a:extLst>
          </p:cNvPr>
          <p:cNvSpPr txBox="1"/>
          <p:nvPr/>
        </p:nvSpPr>
        <p:spPr>
          <a:xfrm>
            <a:off x="503263" y="200524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018E84-72A9-F498-2727-8E98C6670C73}"/>
              </a:ext>
            </a:extLst>
          </p:cNvPr>
          <p:cNvSpPr txBox="1"/>
          <p:nvPr/>
        </p:nvSpPr>
        <p:spPr>
          <a:xfrm>
            <a:off x="525031" y="227739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225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88B6D7-8FBF-A4DC-345B-2D90B224715E}"/>
              </a:ext>
            </a:extLst>
          </p:cNvPr>
          <p:cNvSpPr txBox="1"/>
          <p:nvPr/>
        </p:nvSpPr>
        <p:spPr>
          <a:xfrm>
            <a:off x="-19902" y="-31579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Influenza 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982D6B-358E-F444-EEBD-3C9F1D6A6B13}"/>
              </a:ext>
            </a:extLst>
          </p:cNvPr>
          <p:cNvSpPr txBox="1"/>
          <p:nvPr/>
        </p:nvSpPr>
        <p:spPr>
          <a:xfrm>
            <a:off x="-23980" y="2999717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Influenza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FC4FF3-8ADF-421F-AAB1-05EBA56E781F}"/>
              </a:ext>
            </a:extLst>
          </p:cNvPr>
          <p:cNvSpPr txBox="1"/>
          <p:nvPr/>
        </p:nvSpPr>
        <p:spPr>
          <a:xfrm>
            <a:off x="2182725" y="3287458"/>
            <a:ext cx="50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45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3302B7-1FBC-7AFD-C5C2-9F299AFF0218}"/>
              </a:ext>
            </a:extLst>
          </p:cNvPr>
          <p:cNvSpPr txBox="1"/>
          <p:nvPr/>
        </p:nvSpPr>
        <p:spPr>
          <a:xfrm>
            <a:off x="6428158" y="3287458"/>
            <a:ext cx="64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BBA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99E5D7-9BC1-949D-9A88-2DE5520F450E}"/>
              </a:ext>
            </a:extLst>
          </p:cNvPr>
          <p:cNvSpPr txBox="1"/>
          <p:nvPr/>
        </p:nvSpPr>
        <p:spPr>
          <a:xfrm>
            <a:off x="6172962" y="3224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45B6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H1N1pdm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8A48C9-FDBA-ECF8-DDD0-8BCD0ABAB799}"/>
              </a:ext>
            </a:extLst>
          </p:cNvPr>
          <p:cNvSpPr txBox="1"/>
          <p:nvPr/>
        </p:nvSpPr>
        <p:spPr>
          <a:xfrm>
            <a:off x="2505416" y="9233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C3B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H3N2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426FB3-C3E5-B03B-B6D9-4B5AA34C4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93296"/>
              </p:ext>
            </p:extLst>
          </p:nvPr>
        </p:nvGraphicFramePr>
        <p:xfrm>
          <a:off x="3080658" y="794658"/>
          <a:ext cx="1230085" cy="197510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3680">
                  <a:extLst>
                    <a:ext uri="{9D8B030D-6E8A-4147-A177-3AD203B41FA5}">
                      <a16:colId xmlns:a16="http://schemas.microsoft.com/office/drawing/2014/main" val="2359967179"/>
                    </a:ext>
                  </a:extLst>
                </a:gridCol>
                <a:gridCol w="596405">
                  <a:extLst>
                    <a:ext uri="{9D8B030D-6E8A-4147-A177-3AD203B41FA5}">
                      <a16:colId xmlns:a16="http://schemas.microsoft.com/office/drawing/2014/main" val="1409438969"/>
                    </a:ext>
                  </a:extLst>
                </a:gridCol>
              </a:tblGrid>
              <a:tr h="350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C3BA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45B6F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187</a:t>
                      </a:r>
                    </a:p>
                  </a:txBody>
                  <a:tcPr marL="27432" marR="27432" marT="27432" marB="2743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C3BA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VNG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45B6F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VNT</a:t>
                      </a:r>
                    </a:p>
                  </a:txBody>
                  <a:tcPr marL="27432" marR="27432" marT="27432" marB="27432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2283404"/>
                  </a:ext>
                </a:extLst>
              </a:tr>
              <a:tr h="350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C3BA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194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45B6F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</a:t>
                      </a:r>
                    </a:p>
                  </a:txBody>
                  <a:tcPr marL="27432" marR="27432" marT="27432" marB="2743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C3BA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45B6F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marL="27432" marR="27432" marT="27432" marB="27432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7559790"/>
                  </a:ext>
                </a:extLst>
              </a:tr>
              <a:tr h="350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C3BA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45B6F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222</a:t>
                      </a:r>
                    </a:p>
                  </a:txBody>
                  <a:tcPr marL="27432" marR="27432" marT="27432" marB="2743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C3BA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45B6F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</a:t>
                      </a:r>
                    </a:p>
                  </a:txBody>
                  <a:tcPr marL="27432" marR="27432" marT="27432" marB="27432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4806128"/>
                  </a:ext>
                </a:extLst>
              </a:tr>
              <a:tr h="350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C3BA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226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45B6F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223</a:t>
                      </a:r>
                    </a:p>
                  </a:txBody>
                  <a:tcPr marL="27432" marR="27432" marT="27432" marB="2743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6C3BA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45B6FE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27432" marR="27432" marT="27432" marB="27432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569532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0EDE15-0E0F-9AAB-C290-4E9855982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366239"/>
              </p:ext>
            </p:extLst>
          </p:nvPr>
        </p:nvGraphicFramePr>
        <p:xfrm>
          <a:off x="3037116" y="4136568"/>
          <a:ext cx="1230085" cy="148132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3680">
                  <a:extLst>
                    <a:ext uri="{9D8B030D-6E8A-4147-A177-3AD203B41FA5}">
                      <a16:colId xmlns:a16="http://schemas.microsoft.com/office/drawing/2014/main" val="2359967179"/>
                    </a:ext>
                  </a:extLst>
                </a:gridCol>
                <a:gridCol w="596405">
                  <a:extLst>
                    <a:ext uri="{9D8B030D-6E8A-4147-A177-3AD203B41FA5}">
                      <a16:colId xmlns:a16="http://schemas.microsoft.com/office/drawing/2014/main" val="1409438969"/>
                    </a:ext>
                  </a:extLst>
                </a:gridCol>
              </a:tblGrid>
              <a:tr h="350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45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141</a:t>
                      </a:r>
                      <a:r>
                        <a:rPr lang="en-US" dirty="0">
                          <a:solidFill>
                            <a:srgbClr val="6C3BA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BB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141</a:t>
                      </a:r>
                    </a:p>
                  </a:txBody>
                  <a:tcPr marL="27432" marR="27432" marT="27432" marB="2743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45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BB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27432" marR="27432" marT="27432" marB="27432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2283404"/>
                  </a:ext>
                </a:extLst>
              </a:tr>
              <a:tr h="350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45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196</a:t>
                      </a:r>
                      <a:r>
                        <a:rPr lang="en-US" dirty="0">
                          <a:solidFill>
                            <a:srgbClr val="6C3BA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BB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</a:t>
                      </a:r>
                    </a:p>
                  </a:txBody>
                  <a:tcPr marL="27432" marR="27432" marT="27432" marB="2743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45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SDKT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BB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SDK</a:t>
                      </a:r>
                    </a:p>
                  </a:txBody>
                  <a:tcPr marL="27432" marR="27432" marT="27432" marB="27432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7559790"/>
                  </a:ext>
                </a:extLst>
              </a:tr>
              <a:tr h="35052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45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198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BB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</a:t>
                      </a:r>
                    </a:p>
                  </a:txBody>
                  <a:tcPr marL="27432" marR="27432" marT="27432" marB="27432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45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IAN</a:t>
                      </a:r>
                    </a:p>
                    <a:p>
                      <a:pPr algn="ctr"/>
                      <a:r>
                        <a:rPr lang="en-US" dirty="0">
                          <a:solidFill>
                            <a:srgbClr val="FBB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IANP</a:t>
                      </a:r>
                    </a:p>
                  </a:txBody>
                  <a:tcPr marL="27432" marR="27432" marT="27432" marB="27432">
                    <a:lnL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480612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FDBABAA-E912-FA52-8846-AFF1F9D9E4D1}"/>
              </a:ext>
            </a:extLst>
          </p:cNvPr>
          <p:cNvSpPr txBox="1"/>
          <p:nvPr/>
        </p:nvSpPr>
        <p:spPr>
          <a:xfrm>
            <a:off x="2962783" y="3843734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Egg-adaptive aas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7B8A7-1F7E-7614-D816-371103C1BF14}"/>
              </a:ext>
            </a:extLst>
          </p:cNvPr>
          <p:cNvSpPr txBox="1"/>
          <p:nvPr/>
        </p:nvSpPr>
        <p:spPr>
          <a:xfrm>
            <a:off x="2984556" y="523594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Egg-adaptive aas</a:t>
            </a:r>
          </a:p>
        </p:txBody>
      </p:sp>
    </p:spTree>
    <p:extLst>
      <p:ext uri="{BB962C8B-B14F-4D97-AF65-F5344CB8AC3E}">
        <p14:creationId xmlns:p14="http://schemas.microsoft.com/office/powerpoint/2010/main" val="72906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54</Words>
  <Application>Microsoft Macintosh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Kistler, Katie</dc:creator>
  <cp:lastModifiedBy>Kistler, Katie</cp:lastModifiedBy>
  <cp:revision>5</cp:revision>
  <dcterms:created xsi:type="dcterms:W3CDTF">2024-12-09T21:33:01Z</dcterms:created>
  <dcterms:modified xsi:type="dcterms:W3CDTF">2025-02-25T19:53:38Z</dcterms:modified>
</cp:coreProperties>
</file>