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01" d="100"/>
          <a:sy n="10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D268-EEFF-69F1-9569-D779316F3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B2955-BB87-FCD1-64EB-FB64DD84D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F83AF-BECA-D36C-9C9C-73DDA9BB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B901-FF65-5842-901E-B444EAF88F3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9E93A-8D1F-EC9F-9C16-5BB0D574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840B-9719-E0DE-E5B2-A99E3EDD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3149-E851-A94E-B8B6-A47AC7BA4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4049-6B8C-60DB-A152-2473F753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38D00-62BF-04F1-4F4C-54EB683B8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FFEEE-44F8-9BA1-B269-6265F194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B901-FF65-5842-901E-B444EAF88F3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45CD5-B11E-9460-6AEE-6A59C3E3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4A78-D9DA-B943-5B1B-27D97AD9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3149-E851-A94E-B8B6-A47AC7BA4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0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AC8C0-C873-3559-10B9-50C04E449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14A4F-BE2F-2143-CB5D-4183D38C9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7637-1D4F-0D39-BE7B-24B4077C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B901-FF65-5842-901E-B444EAF88F3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267C3-808D-420D-4642-C90A48A2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3888B-807C-2690-F6B5-08B6530C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3149-E851-A94E-B8B6-A47AC7BA4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4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064D-F610-7625-C47B-89F3CF39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C9CC-5973-8AB8-D1CD-18385969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DB2C3-1613-F3C6-3D3D-41C30E85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B901-FF65-5842-901E-B444EAF88F3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D1ED0-A388-AC72-35C5-4373CDC5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30B9-DFAB-913E-D6B9-051D2D5B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3149-E851-A94E-B8B6-A47AC7BA4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6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4994-2A3E-F1A0-1127-1E1E6D1D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BF7F7-DBC4-BAD8-7BC1-9A97F4F2B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4913-8E98-305D-32FD-42F06DCE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B901-FF65-5842-901E-B444EAF88F3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1CF77-BE0C-2E17-6DE4-6A3CD6EB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26244-AB9C-17F0-5052-D4563A9B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3149-E851-A94E-B8B6-A47AC7BA4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7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0DD4-A6C7-F302-0481-A081F146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64EE-128C-86F5-F582-3BC3443CB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D4D03-356C-08D9-9E60-BF30828BB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7FAEC-0E28-1D35-A1A1-204AD70D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B901-FF65-5842-901E-B444EAF88F3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60B80-CEEA-A2E0-FC84-4B26CC3C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5AE4F-ED5D-9035-6016-9B15596B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3149-E851-A94E-B8B6-A47AC7BA4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51F4-F687-5E14-8358-6917F0D9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FD32C-3C56-F4B6-0F15-3104FBC7E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5AA26-625C-4D38-E5E7-58ED9B036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89B66-E4F3-C1DC-1E08-7CA46C1BD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58D61-0774-04C3-C4DE-647933005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2D4FF-6C25-24B2-75ED-CD2DD7C9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B901-FF65-5842-901E-B444EAF88F3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57A67-84FD-C810-EF7E-47C56FA1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6C02A-3D16-95AA-346F-31E9F249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3149-E851-A94E-B8B6-A47AC7BA4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F491-172E-915E-B56D-492F76F8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3936A-6DE0-1F83-D187-D9106743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B901-FF65-5842-901E-B444EAF88F3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BC961-04B4-57B1-26B5-1F4F21CC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0CDAA-68C0-8F37-F06A-6001180A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3149-E851-A94E-B8B6-A47AC7BA4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3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9B264-FB18-AEB7-745F-0FAB33D4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B901-FF65-5842-901E-B444EAF88F3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98057-F7CD-7091-46EB-F4CFC393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0A077-2B16-C8DA-301C-55DCF7C3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3149-E851-A94E-B8B6-A47AC7BA4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EDA8-E360-DA6A-B783-775BB9F7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B6483-8856-940F-02A9-944B0C264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B332B-2D85-5953-E398-E0815A4D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0B3A5-F4BD-8997-22F4-DABFABE2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B901-FF65-5842-901E-B444EAF88F3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8B76B-9D10-9589-18E1-CADDA116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20125-D911-8F38-E7A3-E6417C08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3149-E851-A94E-B8B6-A47AC7BA4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6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EFC5-083C-9C00-C235-A013934A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AF6F2-07D1-8C5A-925D-362DCCE84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1DBFA-8113-18D3-8E1E-9FDBA7895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FF6C5-1DBE-F16A-CB6F-79E15F5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B901-FF65-5842-901E-B444EAF88F3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7066A-D7AC-DE4E-9BCA-5EC84A60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79A37-EFA2-08B0-FF88-30FBB083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3149-E851-A94E-B8B6-A47AC7BA4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2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3020C-C375-1CA9-CD57-7F3B2F3A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8D490-8348-8251-0566-9F8F4985B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BD4E-3065-44A7-6171-8147DBCEB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18B901-FF65-5842-901E-B444EAF88F31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D34AD-4F0F-44C3-496A-878303567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5A4A4-4336-6FC5-8D85-5572C274A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DF3149-E851-A94E-B8B6-A47AC7BA4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6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8B7DF08-3B5E-7369-214E-F8F24C49FF31}"/>
              </a:ext>
            </a:extLst>
          </p:cNvPr>
          <p:cNvGrpSpPr/>
          <p:nvPr/>
        </p:nvGrpSpPr>
        <p:grpSpPr>
          <a:xfrm>
            <a:off x="19051" y="1"/>
            <a:ext cx="8238860" cy="2983883"/>
            <a:chOff x="1" y="3136915"/>
            <a:chExt cx="8238859" cy="29838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168D84-6C50-56E4-61E5-481FE5BBE4D6}"/>
                </a:ext>
              </a:extLst>
            </p:cNvPr>
            <p:cNvSpPr txBox="1"/>
            <p:nvPr/>
          </p:nvSpPr>
          <p:spPr>
            <a:xfrm>
              <a:off x="1152951" y="3442002"/>
              <a:ext cx="699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138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CD933C-737A-C8E5-76C1-CB0476C92984}"/>
                </a:ext>
              </a:extLst>
            </p:cNvPr>
            <p:cNvSpPr txBox="1"/>
            <p:nvPr/>
          </p:nvSpPr>
          <p:spPr>
            <a:xfrm>
              <a:off x="1822049" y="3438667"/>
              <a:ext cx="699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156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34B5DF-B162-9C7A-E738-E7205736A5D0}"/>
                </a:ext>
              </a:extLst>
            </p:cNvPr>
            <p:cNvSpPr txBox="1"/>
            <p:nvPr/>
          </p:nvSpPr>
          <p:spPr>
            <a:xfrm>
              <a:off x="2511225" y="3438144"/>
              <a:ext cx="699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942E1D-1D86-3FFA-D851-00BA58A7F5E0}"/>
                </a:ext>
              </a:extLst>
            </p:cNvPr>
            <p:cNvSpPr txBox="1"/>
            <p:nvPr/>
          </p:nvSpPr>
          <p:spPr>
            <a:xfrm>
              <a:off x="3395083" y="3438144"/>
              <a:ext cx="699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186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D8663C-EDD7-BCAF-CCF4-4CD9F500263E}"/>
                </a:ext>
              </a:extLst>
            </p:cNvPr>
            <p:cNvSpPr txBox="1"/>
            <p:nvPr/>
          </p:nvSpPr>
          <p:spPr>
            <a:xfrm>
              <a:off x="4560093" y="3438667"/>
              <a:ext cx="699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190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73D2AA-2F9E-AF63-866A-E43B0A667A86}"/>
                </a:ext>
              </a:extLst>
            </p:cNvPr>
            <p:cNvSpPr txBox="1"/>
            <p:nvPr/>
          </p:nvSpPr>
          <p:spPr>
            <a:xfrm>
              <a:off x="1" y="3136915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H3</a:t>
              </a:r>
            </a:p>
          </p:txBody>
        </p:sp>
        <p:pic>
          <p:nvPicPr>
            <p:cNvPr id="11" name="Picture 10" descr="A black rubber ducky silhouette&#10;&#10;Description automatically generated">
              <a:extLst>
                <a:ext uri="{FF2B5EF4-FFF2-40B4-BE49-F238E27FC236}">
                  <a16:creationId xmlns:a16="http://schemas.microsoft.com/office/drawing/2014/main" id="{79FEE182-2287-F88A-AADC-567A6F16E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667" t="8776" r="13000" b="7143"/>
            <a:stretch/>
          </p:blipFill>
          <p:spPr>
            <a:xfrm>
              <a:off x="472017" y="5502448"/>
              <a:ext cx="601209" cy="555377"/>
            </a:xfrm>
            <a:prstGeom prst="rect">
              <a:avLst/>
            </a:prstGeom>
          </p:spPr>
        </p:pic>
        <p:pic>
          <p:nvPicPr>
            <p:cNvPr id="12" name="Picture 11" descr="A black egg on a white background&#10;&#10;Description automatically generated">
              <a:extLst>
                <a:ext uri="{FF2B5EF4-FFF2-40B4-BE49-F238E27FC236}">
                  <a16:creationId xmlns:a16="http://schemas.microsoft.com/office/drawing/2014/main" id="{601480D0-538B-1835-B1A5-CA72BB429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5971" t="13835" r="25530" b="12023"/>
            <a:stretch/>
          </p:blipFill>
          <p:spPr>
            <a:xfrm>
              <a:off x="500859" y="4615110"/>
              <a:ext cx="552243" cy="67227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6B1B85-1FDA-1A3E-040D-D2F0943B6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0000" t="10273" r="10959" b="12329"/>
            <a:stretch/>
          </p:blipFill>
          <p:spPr>
            <a:xfrm>
              <a:off x="606935" y="3850204"/>
              <a:ext cx="347782" cy="64419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9390C1-CFD5-837E-F968-8111255D108B}"/>
                </a:ext>
              </a:extLst>
            </p:cNvPr>
            <p:cNvSpPr txBox="1"/>
            <p:nvPr/>
          </p:nvSpPr>
          <p:spPr>
            <a:xfrm>
              <a:off x="1301017" y="3974107"/>
              <a:ext cx="356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1F77B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241F2-85A6-69FC-473B-AB8AF7C411DC}"/>
                </a:ext>
              </a:extLst>
            </p:cNvPr>
            <p:cNvSpPr txBox="1"/>
            <p:nvPr/>
          </p:nvSpPr>
          <p:spPr>
            <a:xfrm>
              <a:off x="1981356" y="3977640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D6272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B517C8-707B-DC2B-2659-9014407C635E}"/>
                </a:ext>
              </a:extLst>
            </p:cNvPr>
            <p:cNvSpPr txBox="1"/>
            <p:nvPr/>
          </p:nvSpPr>
          <p:spPr>
            <a:xfrm>
              <a:off x="2687133" y="3977640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BCBD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60F6EA-27C5-DB3F-043C-5643A854F2EB}"/>
                </a:ext>
              </a:extLst>
            </p:cNvPr>
            <p:cNvSpPr txBox="1"/>
            <p:nvPr/>
          </p:nvSpPr>
          <p:spPr>
            <a:xfrm>
              <a:off x="4516587" y="397242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7F0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7DE28E-DC57-5F38-A556-0B119E92F9F4}"/>
                </a:ext>
              </a:extLst>
            </p:cNvPr>
            <p:cNvSpPr txBox="1"/>
            <p:nvPr/>
          </p:nvSpPr>
          <p:spPr>
            <a:xfrm>
              <a:off x="3591594" y="3977640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7F0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03D10F-EC47-C1E3-6934-280F955549B6}"/>
                </a:ext>
              </a:extLst>
            </p:cNvPr>
            <p:cNvSpPr txBox="1"/>
            <p:nvPr/>
          </p:nvSpPr>
          <p:spPr>
            <a:xfrm>
              <a:off x="1307129" y="4763151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7C7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EF2160-86A2-EEC0-0AB9-CB217F749FB1}"/>
                </a:ext>
              </a:extLst>
            </p:cNvPr>
            <p:cNvSpPr txBox="1"/>
            <p:nvPr/>
          </p:nvSpPr>
          <p:spPr>
            <a:xfrm>
              <a:off x="1963161" y="4592684"/>
              <a:ext cx="3834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7B6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b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66080E-C190-0158-91DE-5F4207BDDC19}"/>
                </a:ext>
              </a:extLst>
            </p:cNvPr>
            <p:cNvSpPr txBox="1"/>
            <p:nvPr/>
          </p:nvSpPr>
          <p:spPr>
            <a:xfrm>
              <a:off x="2681572" y="4607302"/>
              <a:ext cx="3561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9467B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  <a:p>
              <a:pPr algn="ctr"/>
              <a:r>
                <a:rPr lang="en-US" sz="2000" dirty="0">
                  <a:solidFill>
                    <a:srgbClr val="FF989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6BB92B-E918-747E-A396-9E73AD69F928}"/>
                </a:ext>
              </a:extLst>
            </p:cNvPr>
            <p:cNvSpPr txBox="1"/>
            <p:nvPr/>
          </p:nvSpPr>
          <p:spPr>
            <a:xfrm>
              <a:off x="3956510" y="4748834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AF95E0-C6CA-C9B1-261F-030F4DB31328}"/>
                </a:ext>
              </a:extLst>
            </p:cNvPr>
            <p:cNvSpPr txBox="1"/>
            <p:nvPr/>
          </p:nvSpPr>
          <p:spPr>
            <a:xfrm>
              <a:off x="4352116" y="4502122"/>
              <a:ext cx="36420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98DF8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  <a:p>
              <a:pPr algn="ctr"/>
              <a:r>
                <a:rPr lang="en-US" dirty="0">
                  <a:solidFill>
                    <a:srgbClr val="DBDB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  <a:p>
              <a:pPr algn="ctr"/>
              <a:r>
                <a:rPr lang="en-US" dirty="0">
                  <a:solidFill>
                    <a:srgbClr val="C49C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C47C6F-CE51-65C4-7CA9-ABEE1952AE54}"/>
                </a:ext>
              </a:extLst>
            </p:cNvPr>
            <p:cNvSpPr txBox="1"/>
            <p:nvPr/>
          </p:nvSpPr>
          <p:spPr>
            <a:xfrm>
              <a:off x="3584448" y="4511706"/>
              <a:ext cx="3513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49C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  <a:p>
              <a:pPr algn="ctr"/>
              <a:r>
                <a:rPr lang="en-US" dirty="0">
                  <a:solidFill>
                    <a:srgbClr val="1F77B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  <a:p>
              <a:pPr algn="ctr"/>
              <a:r>
                <a:rPr lang="en-US" dirty="0">
                  <a:solidFill>
                    <a:srgbClr val="9EDAE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817AAF-26C1-E183-8050-DE9639D90087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508515"/>
              <a:ext cx="77724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39B5A3-21E7-3EDA-9DD2-B3E43BDBA860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5422915"/>
              <a:ext cx="77724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D29FCD-27A7-1B05-E9F8-C27F0AB4B514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3819525"/>
              <a:ext cx="77724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AB61F8A-7FD6-C664-C881-A0A702F4019A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" y="3810634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8DC50A-ACBA-E89E-DB60-E42674D965FC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3819525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C5B053-110C-6B62-84D4-8D93264C0B5B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3810634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7F53AE1-0DE3-0601-CBB8-E8E5072DF12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108715"/>
              <a:ext cx="77724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3BDEA53-4BB7-D29C-C725-BB03BC7F6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3822715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874E3E-7280-4468-C994-2CB285D05FC2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3819525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AEE99E6-59DF-E8FB-19E6-0664898FA968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3810634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31A7825-3D28-02EF-E980-BE92979C2CDA}"/>
                </a:ext>
              </a:extLst>
            </p:cNvPr>
            <p:cNvSpPr txBox="1"/>
            <p:nvPr/>
          </p:nvSpPr>
          <p:spPr>
            <a:xfrm>
              <a:off x="1308492" y="557267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1F77B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963691-934B-3327-844D-3BB3E7D28022}"/>
                </a:ext>
              </a:extLst>
            </p:cNvPr>
            <p:cNvSpPr txBox="1"/>
            <p:nvPr/>
          </p:nvSpPr>
          <p:spPr>
            <a:xfrm>
              <a:off x="1992699" y="556775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9467B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97E563-A74A-28EA-BCD0-3D941CC99921}"/>
                </a:ext>
              </a:extLst>
            </p:cNvPr>
            <p:cNvSpPr txBox="1"/>
            <p:nvPr/>
          </p:nvSpPr>
          <p:spPr>
            <a:xfrm>
              <a:off x="2680314" y="5382134"/>
              <a:ext cx="30489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1F77B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  <a:p>
              <a:pPr algn="ctr"/>
              <a:r>
                <a:rPr lang="en-US" sz="1400" dirty="0">
                  <a:solidFill>
                    <a:srgbClr val="BCBD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  <a:p>
              <a:pPr algn="ctr"/>
              <a:r>
                <a:rPr lang="en-US" sz="1400" dirty="0">
                  <a:solidFill>
                    <a:srgbClr val="C7C7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68F0DB-18C1-DD8B-8E0E-812E35B1319E}"/>
                </a:ext>
              </a:extLst>
            </p:cNvPr>
            <p:cNvSpPr txBox="1"/>
            <p:nvPr/>
          </p:nvSpPr>
          <p:spPr>
            <a:xfrm>
              <a:off x="3581592" y="556775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7C7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DDDF7E-BBAE-B69D-C5F4-CDB8DEAD528B}"/>
                </a:ext>
              </a:extLst>
            </p:cNvPr>
            <p:cNvSpPr txBox="1"/>
            <p:nvPr/>
          </p:nvSpPr>
          <p:spPr>
            <a:xfrm>
              <a:off x="4722265" y="556775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BB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91FF1AC-24E9-EF5F-ACD1-FD801CC45311}"/>
                </a:ext>
              </a:extLst>
            </p:cNvPr>
            <p:cNvSpPr txBox="1"/>
            <p:nvPr/>
          </p:nvSpPr>
          <p:spPr>
            <a:xfrm>
              <a:off x="3185641" y="3977640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98DF8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4382B9-AA13-8B43-0C2B-FDFB0B0B9237}"/>
                </a:ext>
              </a:extLst>
            </p:cNvPr>
            <p:cNvSpPr txBox="1"/>
            <p:nvPr/>
          </p:nvSpPr>
          <p:spPr>
            <a:xfrm>
              <a:off x="3964761" y="398145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7C7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AA3968C-70E4-F90E-05BD-B926A7C5B69C}"/>
                </a:ext>
              </a:extLst>
            </p:cNvPr>
            <p:cNvCxnSpPr>
              <a:cxnSpLocks/>
            </p:cNvCxnSpPr>
            <p:nvPr/>
          </p:nvCxnSpPr>
          <p:spPr>
            <a:xfrm>
              <a:off x="3584448" y="3822715"/>
              <a:ext cx="0" cy="16002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DA5A45-62AE-44FA-045F-46DEB483E411}"/>
                </a:ext>
              </a:extLst>
            </p:cNvPr>
            <p:cNvCxnSpPr>
              <a:cxnSpLocks/>
            </p:cNvCxnSpPr>
            <p:nvPr/>
          </p:nvCxnSpPr>
          <p:spPr>
            <a:xfrm>
              <a:off x="3950208" y="3807201"/>
              <a:ext cx="0" cy="16002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8FF5B2-50A4-3C9D-8545-141302669E6D}"/>
                </a:ext>
              </a:extLst>
            </p:cNvPr>
            <p:cNvSpPr txBox="1"/>
            <p:nvPr/>
          </p:nvSpPr>
          <p:spPr>
            <a:xfrm>
              <a:off x="3212164" y="4508558"/>
              <a:ext cx="3513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BDB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  <a:p>
              <a:pPr algn="ctr"/>
              <a:r>
                <a:rPr lang="en-US" dirty="0">
                  <a:solidFill>
                    <a:srgbClr val="FF7F0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  <a:p>
              <a:pPr algn="ctr"/>
              <a:r>
                <a:rPr lang="en-US" dirty="0">
                  <a:solidFill>
                    <a:srgbClr val="C7C7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FB41D5-265F-DB3B-0E07-72ADAB8F8140}"/>
                </a:ext>
              </a:extLst>
            </p:cNvPr>
            <p:cNvCxnSpPr>
              <a:cxnSpLocks/>
            </p:cNvCxnSpPr>
            <p:nvPr/>
          </p:nvCxnSpPr>
          <p:spPr>
            <a:xfrm>
              <a:off x="5029200" y="3815010"/>
              <a:ext cx="0" cy="16002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45650-C555-DA08-2441-1893A8273468}"/>
                </a:ext>
              </a:extLst>
            </p:cNvPr>
            <p:cNvSpPr txBox="1"/>
            <p:nvPr/>
          </p:nvSpPr>
          <p:spPr>
            <a:xfrm>
              <a:off x="4670966" y="4646575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7F0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  <a:p>
              <a:pPr algn="ctr"/>
              <a:r>
                <a:rPr lang="en-US" dirty="0">
                  <a:solidFill>
                    <a:srgbClr val="FF989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B82F54-48CC-F78E-6943-4B6B3A9AE02B}"/>
                </a:ext>
              </a:extLst>
            </p:cNvPr>
            <p:cNvSpPr txBox="1"/>
            <p:nvPr/>
          </p:nvSpPr>
          <p:spPr>
            <a:xfrm>
              <a:off x="5130065" y="4753579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989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AE5B0E-199C-A66E-E861-EAB6FA2158B3}"/>
                </a:ext>
              </a:extLst>
            </p:cNvPr>
            <p:cNvSpPr txBox="1"/>
            <p:nvPr/>
          </p:nvSpPr>
          <p:spPr>
            <a:xfrm>
              <a:off x="5072358" y="3981459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49C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A21338D-F550-D37B-88D7-9281F0E18019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3810634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0775DAB-197A-E478-BA94-8415F562E91B}"/>
                </a:ext>
              </a:extLst>
            </p:cNvPr>
            <p:cNvSpPr txBox="1"/>
            <p:nvPr/>
          </p:nvSpPr>
          <p:spPr>
            <a:xfrm>
              <a:off x="5653449" y="3977640"/>
              <a:ext cx="327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5B0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0D1E27-291F-4D24-8B95-259767F66028}"/>
                </a:ext>
              </a:extLst>
            </p:cNvPr>
            <p:cNvSpPr txBox="1"/>
            <p:nvPr/>
          </p:nvSpPr>
          <p:spPr>
            <a:xfrm>
              <a:off x="5508004" y="4654239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E377C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  <a:p>
              <a:pPr algn="ctr"/>
              <a:r>
                <a:rPr lang="en-US" dirty="0">
                  <a:solidFill>
                    <a:srgbClr val="FF989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5BE4DC-6F84-8DC4-89D0-8F540F30ED59}"/>
                </a:ext>
              </a:extLst>
            </p:cNvPr>
            <p:cNvSpPr txBox="1"/>
            <p:nvPr/>
          </p:nvSpPr>
          <p:spPr>
            <a:xfrm>
              <a:off x="5657580" y="5567754"/>
              <a:ext cx="327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5B0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267C396-A981-FFEE-01C0-399CCA88BE07}"/>
                </a:ext>
              </a:extLst>
            </p:cNvPr>
            <p:cNvSpPr txBox="1"/>
            <p:nvPr/>
          </p:nvSpPr>
          <p:spPr>
            <a:xfrm>
              <a:off x="5787554" y="4654238"/>
              <a:ext cx="377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C56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  <a:p>
              <a:pPr algn="ctr"/>
              <a:r>
                <a:rPr lang="en-US" dirty="0">
                  <a:solidFill>
                    <a:srgbClr val="DBDB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67AE351-A0AC-FF3E-9CFC-38113D732B2D}"/>
                </a:ext>
              </a:extLst>
            </p:cNvPr>
            <p:cNvSpPr txBox="1"/>
            <p:nvPr/>
          </p:nvSpPr>
          <p:spPr>
            <a:xfrm>
              <a:off x="5482741" y="3430510"/>
              <a:ext cx="699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194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C44CE97-6A68-9158-CAA7-6B7231E688C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13048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6E7E500-3B52-E63F-DF0D-2C95E089E189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3813048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0FE8344-A23B-F761-B195-30A5A64ACBFB}"/>
                </a:ext>
              </a:extLst>
            </p:cNvPr>
            <p:cNvSpPr txBox="1"/>
            <p:nvPr/>
          </p:nvSpPr>
          <p:spPr>
            <a:xfrm>
              <a:off x="6168021" y="3429000"/>
              <a:ext cx="699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195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F88A72D-364B-F09D-91B4-3D07C2B7F415}"/>
                </a:ext>
              </a:extLst>
            </p:cNvPr>
            <p:cNvSpPr txBox="1"/>
            <p:nvPr/>
          </p:nvSpPr>
          <p:spPr>
            <a:xfrm>
              <a:off x="6853212" y="3429000"/>
              <a:ext cx="699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203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BB7D1-7F1E-F99E-D773-B9FF1B59E2DC}"/>
                </a:ext>
              </a:extLst>
            </p:cNvPr>
            <p:cNvSpPr txBox="1"/>
            <p:nvPr/>
          </p:nvSpPr>
          <p:spPr>
            <a:xfrm>
              <a:off x="6331974" y="3974107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CA02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41827A8-2655-E2D2-5775-8475C4B13360}"/>
                </a:ext>
              </a:extLst>
            </p:cNvPr>
            <p:cNvSpPr txBox="1"/>
            <p:nvPr/>
          </p:nvSpPr>
          <p:spPr>
            <a:xfrm>
              <a:off x="6330873" y="4763151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9EDAE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C0A30E9-40F1-2441-8397-7A8E8C886D0D}"/>
                </a:ext>
              </a:extLst>
            </p:cNvPr>
            <p:cNvSpPr txBox="1"/>
            <p:nvPr/>
          </p:nvSpPr>
          <p:spPr>
            <a:xfrm>
              <a:off x="6332237" y="557267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9EDAE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93411D-212C-ADB9-B881-998417EE2208}"/>
                </a:ext>
              </a:extLst>
            </p:cNvPr>
            <p:cNvSpPr txBox="1"/>
            <p:nvPr/>
          </p:nvSpPr>
          <p:spPr>
            <a:xfrm>
              <a:off x="6994677" y="3969188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BCBD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668BC8-E459-B203-4AAE-B727C204AC8F}"/>
                </a:ext>
              </a:extLst>
            </p:cNvPr>
            <p:cNvSpPr txBox="1"/>
            <p:nvPr/>
          </p:nvSpPr>
          <p:spPr>
            <a:xfrm>
              <a:off x="7044070" y="4758232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989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F6D2C2F-9BD3-76BD-983B-19B83523D8B5}"/>
                </a:ext>
              </a:extLst>
            </p:cNvPr>
            <p:cNvSpPr txBox="1"/>
            <p:nvPr/>
          </p:nvSpPr>
          <p:spPr>
            <a:xfrm>
              <a:off x="7002153" y="556775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BCBD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93D02E2-E08B-56E6-4C37-74823A804DF0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0" y="3813048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5619636-C8EF-8B76-74AF-F28347DC2A63}"/>
                </a:ext>
              </a:extLst>
            </p:cNvPr>
            <p:cNvSpPr txBox="1"/>
            <p:nvPr/>
          </p:nvSpPr>
          <p:spPr>
            <a:xfrm>
              <a:off x="7539631" y="3429000"/>
              <a:ext cx="699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219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BD1D0AB-6DA2-4A5A-5A48-255275445A14}"/>
                </a:ext>
              </a:extLst>
            </p:cNvPr>
            <p:cNvSpPr txBox="1"/>
            <p:nvPr/>
          </p:nvSpPr>
          <p:spPr>
            <a:xfrm>
              <a:off x="7712054" y="397764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7C7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A3AED2B-0916-9A1C-F440-74DA5B8EF0BB}"/>
                </a:ext>
              </a:extLst>
            </p:cNvPr>
            <p:cNvSpPr txBox="1"/>
            <p:nvPr/>
          </p:nvSpPr>
          <p:spPr>
            <a:xfrm>
              <a:off x="7700270" y="4592684"/>
              <a:ext cx="3561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9EDAE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  <a:p>
              <a:pPr algn="ctr"/>
              <a:r>
                <a:rPr lang="en-US" sz="2000" dirty="0">
                  <a:solidFill>
                    <a:srgbClr val="2CA02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9E2295D-0820-9064-B601-8AD101D3B9AE}"/>
                </a:ext>
              </a:extLst>
            </p:cNvPr>
            <p:cNvSpPr txBox="1"/>
            <p:nvPr/>
          </p:nvSpPr>
          <p:spPr>
            <a:xfrm>
              <a:off x="7716183" y="556775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7C7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966DF28-11B2-4D8E-280E-5C58E48D852C}"/>
              </a:ext>
            </a:extLst>
          </p:cNvPr>
          <p:cNvGrpSpPr/>
          <p:nvPr/>
        </p:nvGrpSpPr>
        <p:grpSpPr>
          <a:xfrm>
            <a:off x="19050" y="3273472"/>
            <a:ext cx="8243719" cy="2994681"/>
            <a:chOff x="923" y="-9380"/>
            <a:chExt cx="8243718" cy="299468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57B592E-30B5-9650-AD9D-3C32D497DA40}"/>
                </a:ext>
              </a:extLst>
            </p:cNvPr>
            <p:cNvSpPr txBox="1"/>
            <p:nvPr/>
          </p:nvSpPr>
          <p:spPr>
            <a:xfrm>
              <a:off x="1145475" y="305087"/>
              <a:ext cx="699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127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B1D109-94BD-1991-6261-F136A70B2D61}"/>
                </a:ext>
              </a:extLst>
            </p:cNvPr>
            <p:cNvSpPr txBox="1"/>
            <p:nvPr/>
          </p:nvSpPr>
          <p:spPr>
            <a:xfrm>
              <a:off x="2047999" y="301752"/>
              <a:ext cx="699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187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4C762D-0101-E8F0-BED4-C2B0381C4195}"/>
                </a:ext>
              </a:extLst>
            </p:cNvPr>
            <p:cNvSpPr txBox="1"/>
            <p:nvPr/>
          </p:nvSpPr>
          <p:spPr>
            <a:xfrm>
              <a:off x="2974275" y="305087"/>
              <a:ext cx="699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191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3BCD68-023C-E29F-E92C-7E3E75377969}"/>
                </a:ext>
              </a:extLst>
            </p:cNvPr>
            <p:cNvSpPr txBox="1"/>
            <p:nvPr/>
          </p:nvSpPr>
          <p:spPr>
            <a:xfrm>
              <a:off x="3660686" y="301752"/>
              <a:ext cx="699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096509D-122D-5EAA-1016-D3A85938BB6A}"/>
                </a:ext>
              </a:extLst>
            </p:cNvPr>
            <p:cNvSpPr txBox="1"/>
            <p:nvPr/>
          </p:nvSpPr>
          <p:spPr>
            <a:xfrm>
              <a:off x="4331638" y="301752"/>
              <a:ext cx="699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E0C8E11-1A44-35EE-890A-78E1CEFF5C5A}"/>
                </a:ext>
              </a:extLst>
            </p:cNvPr>
            <p:cNvSpPr txBox="1"/>
            <p:nvPr/>
          </p:nvSpPr>
          <p:spPr>
            <a:xfrm>
              <a:off x="923" y="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H1</a:t>
              </a:r>
            </a:p>
          </p:txBody>
        </p:sp>
        <p:pic>
          <p:nvPicPr>
            <p:cNvPr id="77" name="Picture 76" descr="A black rubber ducky silhouette&#10;&#10;Description automatically generated">
              <a:extLst>
                <a:ext uri="{FF2B5EF4-FFF2-40B4-BE49-F238E27FC236}">
                  <a16:creationId xmlns:a16="http://schemas.microsoft.com/office/drawing/2014/main" id="{1599C834-E3B8-C5E8-F5E9-11C31959D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667" t="8776" r="13000" b="7143"/>
            <a:stretch/>
          </p:blipFill>
          <p:spPr>
            <a:xfrm>
              <a:off x="464541" y="2365533"/>
              <a:ext cx="601209" cy="555377"/>
            </a:xfrm>
            <a:prstGeom prst="rect">
              <a:avLst/>
            </a:prstGeom>
          </p:spPr>
        </p:pic>
        <p:pic>
          <p:nvPicPr>
            <p:cNvPr id="78" name="Picture 77" descr="A black egg on a white background&#10;&#10;Description automatically generated">
              <a:extLst>
                <a:ext uri="{FF2B5EF4-FFF2-40B4-BE49-F238E27FC236}">
                  <a16:creationId xmlns:a16="http://schemas.microsoft.com/office/drawing/2014/main" id="{AF46426C-257F-B13A-5B2F-3121D70AC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5971" t="13835" r="25530" b="12023"/>
            <a:stretch/>
          </p:blipFill>
          <p:spPr>
            <a:xfrm>
              <a:off x="493383" y="1478195"/>
              <a:ext cx="552243" cy="672271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046EAF9-EBBA-90E5-9837-2529CD6F0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0000" t="10273" r="10959" b="12329"/>
            <a:stretch/>
          </p:blipFill>
          <p:spPr>
            <a:xfrm>
              <a:off x="599459" y="713289"/>
              <a:ext cx="347782" cy="644194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FC68D9F-91CA-799B-886E-AEC928EC0473}"/>
                </a:ext>
              </a:extLst>
            </p:cNvPr>
            <p:cNvSpPr txBox="1"/>
            <p:nvPr/>
          </p:nvSpPr>
          <p:spPr>
            <a:xfrm>
              <a:off x="1336662" y="832367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7F0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625EB27-C40F-B391-2453-FF5DF1E77F09}"/>
                </a:ext>
              </a:extLst>
            </p:cNvPr>
            <p:cNvSpPr txBox="1"/>
            <p:nvPr/>
          </p:nvSpPr>
          <p:spPr>
            <a:xfrm>
              <a:off x="1957876" y="832367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7F0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538CD30-9191-4E1D-DF0F-BB1A8A370E38}"/>
                </a:ext>
              </a:extLst>
            </p:cNvPr>
            <p:cNvSpPr txBox="1"/>
            <p:nvPr/>
          </p:nvSpPr>
          <p:spPr>
            <a:xfrm>
              <a:off x="2512859" y="832367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1F77B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9B1A127-367B-58C8-4F51-6202C6050EF0}"/>
                </a:ext>
              </a:extLst>
            </p:cNvPr>
            <p:cNvSpPr txBox="1"/>
            <p:nvPr/>
          </p:nvSpPr>
          <p:spPr>
            <a:xfrm>
              <a:off x="3191109" y="832367"/>
              <a:ext cx="327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5B0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6D0170C-1EF4-A08C-C944-E8EE0C7F0D74}"/>
                </a:ext>
              </a:extLst>
            </p:cNvPr>
            <p:cNvSpPr txBox="1"/>
            <p:nvPr/>
          </p:nvSpPr>
          <p:spPr>
            <a:xfrm>
              <a:off x="4479248" y="832367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7B6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1EC01A7-A12A-7163-72DF-9100FAF07D18}"/>
                </a:ext>
              </a:extLst>
            </p:cNvPr>
            <p:cNvSpPr txBox="1"/>
            <p:nvPr/>
          </p:nvSpPr>
          <p:spPr>
            <a:xfrm>
              <a:off x="3816134" y="832367"/>
              <a:ext cx="370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7F0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29854B1-7272-985B-4610-4427014511FB}"/>
                </a:ext>
              </a:extLst>
            </p:cNvPr>
            <p:cNvSpPr txBox="1"/>
            <p:nvPr/>
          </p:nvSpPr>
          <p:spPr>
            <a:xfrm>
              <a:off x="1299653" y="1626236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7C7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C5E7EA2-4553-B870-3230-F93995172230}"/>
                </a:ext>
              </a:extLst>
            </p:cNvPr>
            <p:cNvSpPr txBox="1"/>
            <p:nvPr/>
          </p:nvSpPr>
          <p:spPr>
            <a:xfrm>
              <a:off x="1955982" y="1374268"/>
              <a:ext cx="35137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BDB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  <a:p>
              <a:pPr algn="ctr"/>
              <a:r>
                <a:rPr lang="en-US" dirty="0">
                  <a:solidFill>
                    <a:srgbClr val="C49C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  <a:p>
              <a:pPr algn="ctr"/>
              <a:r>
                <a:rPr lang="en-US" dirty="0">
                  <a:solidFill>
                    <a:srgbClr val="BCBD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632EF6F-2772-003D-44A1-A27488CD5F6E}"/>
                </a:ext>
              </a:extLst>
            </p:cNvPr>
            <p:cNvSpPr txBox="1"/>
            <p:nvPr/>
          </p:nvSpPr>
          <p:spPr>
            <a:xfrm>
              <a:off x="2511515" y="1486717"/>
              <a:ext cx="3561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DBDB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  <a:p>
              <a:pPr algn="ctr"/>
              <a:r>
                <a:rPr lang="en-US" sz="2000" dirty="0">
                  <a:solidFill>
                    <a:srgbClr val="BCBD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954CA25-8D79-05A2-9936-AD789DF2BB31}"/>
                </a:ext>
              </a:extLst>
            </p:cNvPr>
            <p:cNvSpPr txBox="1"/>
            <p:nvPr/>
          </p:nvSpPr>
          <p:spPr>
            <a:xfrm>
              <a:off x="3169824" y="1595516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989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5439710-15D5-FF01-F122-F85EF029AA9E}"/>
                </a:ext>
              </a:extLst>
            </p:cNvPr>
            <p:cNvSpPr txBox="1"/>
            <p:nvPr/>
          </p:nvSpPr>
          <p:spPr>
            <a:xfrm>
              <a:off x="4495946" y="1595074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7F7F7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0AC142D-EE2F-AB7D-4C38-F93A5B1232DE}"/>
                </a:ext>
              </a:extLst>
            </p:cNvPr>
            <p:cNvSpPr txBox="1"/>
            <p:nvPr/>
          </p:nvSpPr>
          <p:spPr>
            <a:xfrm>
              <a:off x="3823348" y="1466595"/>
              <a:ext cx="3834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98DF8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  <a:p>
              <a:pPr algn="ctr"/>
              <a:r>
                <a:rPr lang="en-US" sz="2000" dirty="0">
                  <a:solidFill>
                    <a:srgbClr val="C49C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99B3A2A-EADB-5B35-D054-889EEE0EC91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4572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1EB94A5-C3FC-EA2F-70B6-B53D1F2FE13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2286000"/>
              <a:ext cx="4572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ABABA54-3BE9-0AA4-CD84-E72E1B06B9A7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682610"/>
              <a:ext cx="4572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3807223-4372-088F-D8E6-1E023EFDE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" y="685800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7F20670-21FD-AD7B-B39A-85BE1E25C9D9}"/>
                </a:ext>
              </a:extLst>
            </p:cNvPr>
            <p:cNvCxnSpPr>
              <a:cxnSpLocks/>
            </p:cNvCxnSpPr>
            <p:nvPr/>
          </p:nvCxnSpPr>
          <p:spPr>
            <a:xfrm>
              <a:off x="2971800" y="682610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EC8710C-70D4-2D56-D6D8-181A16507C9E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685800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BA6C586-8FDE-5AE9-2334-92345861870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2971800"/>
              <a:ext cx="4572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7E5E4F-007B-F7A0-F1CA-9BB0AC21CE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685800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88854D6-0309-6271-C706-61EB055B8B3F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682610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F91EB1A-A412-A61F-955B-7F9527511D1F}"/>
                </a:ext>
              </a:extLst>
            </p:cNvPr>
            <p:cNvCxnSpPr>
              <a:cxnSpLocks/>
            </p:cNvCxnSpPr>
            <p:nvPr/>
          </p:nvCxnSpPr>
          <p:spPr>
            <a:xfrm>
              <a:off x="5029200" y="685800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440869-ACE0-FE4A-EEB7-BB978551AFC9}"/>
                </a:ext>
              </a:extLst>
            </p:cNvPr>
            <p:cNvSpPr txBox="1"/>
            <p:nvPr/>
          </p:nvSpPr>
          <p:spPr>
            <a:xfrm>
              <a:off x="1301015" y="243575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7F0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C116F5B-3F7C-EFC8-F2CF-9B7AB2E0A3A3}"/>
                </a:ext>
              </a:extLst>
            </p:cNvPr>
            <p:cNvSpPr txBox="1"/>
            <p:nvPr/>
          </p:nvSpPr>
          <p:spPr>
            <a:xfrm>
              <a:off x="2230159" y="243575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7F0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8D149C4-96EA-42DA-E0D6-988631DD95DB}"/>
                </a:ext>
              </a:extLst>
            </p:cNvPr>
            <p:cNvSpPr txBox="1"/>
            <p:nvPr/>
          </p:nvSpPr>
          <p:spPr>
            <a:xfrm>
              <a:off x="3133757" y="2277415"/>
              <a:ext cx="32733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5B0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  <a:p>
              <a:pPr algn="ctr"/>
              <a:r>
                <a:rPr lang="en-US" sz="2000" dirty="0">
                  <a:solidFill>
                    <a:srgbClr val="FF989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A31E2A4-5EB2-B56F-AAE1-ECF3DE293630}"/>
                </a:ext>
              </a:extLst>
            </p:cNvPr>
            <p:cNvSpPr txBox="1"/>
            <p:nvPr/>
          </p:nvSpPr>
          <p:spPr>
            <a:xfrm>
              <a:off x="3809723" y="2430838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98DF8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B36BA27-EFE8-A568-8685-81764F792A03}"/>
                </a:ext>
              </a:extLst>
            </p:cNvPr>
            <p:cNvSpPr txBox="1"/>
            <p:nvPr/>
          </p:nvSpPr>
          <p:spPr>
            <a:xfrm>
              <a:off x="4493640" y="2430838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7B6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4D1CB57-EFCC-E1F6-D81F-31C087A63F3E}"/>
                </a:ext>
              </a:extLst>
            </p:cNvPr>
            <p:cNvCxnSpPr>
              <a:cxnSpLocks/>
            </p:cNvCxnSpPr>
            <p:nvPr/>
          </p:nvCxnSpPr>
          <p:spPr>
            <a:xfrm>
              <a:off x="2404872" y="685800"/>
              <a:ext cx="0" cy="160020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48B4E60-1EF2-23B8-38D7-937D6D9DF86B}"/>
                </a:ext>
              </a:extLst>
            </p:cNvPr>
            <p:cNvSpPr txBox="1"/>
            <p:nvPr/>
          </p:nvSpPr>
          <p:spPr>
            <a:xfrm>
              <a:off x="6171236" y="295707"/>
              <a:ext cx="699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EC3C6C5-5E02-4191-A8F6-B98B4540A43F}"/>
                </a:ext>
              </a:extLst>
            </p:cNvPr>
            <p:cNvSpPr txBox="1"/>
            <p:nvPr/>
          </p:nvSpPr>
          <p:spPr>
            <a:xfrm>
              <a:off x="6856236" y="292372"/>
              <a:ext cx="699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226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DB8A4B-1653-C958-5714-D85D2BC8D6E3}"/>
                </a:ext>
              </a:extLst>
            </p:cNvPr>
            <p:cNvSpPr txBox="1"/>
            <p:nvPr/>
          </p:nvSpPr>
          <p:spPr>
            <a:xfrm>
              <a:off x="7545412" y="291849"/>
              <a:ext cx="6992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246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DC077BD-77B6-0727-C57D-822C05DBD8E8}"/>
                </a:ext>
              </a:extLst>
            </p:cNvPr>
            <p:cNvSpPr txBox="1"/>
            <p:nvPr/>
          </p:nvSpPr>
          <p:spPr>
            <a:xfrm>
              <a:off x="5034187" y="-938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H3</a:t>
              </a:r>
            </a:p>
          </p:txBody>
        </p:sp>
        <p:pic>
          <p:nvPicPr>
            <p:cNvPr id="112" name="Picture 111" descr="A black rubber ducky silhouette&#10;&#10;Description automatically generated">
              <a:extLst>
                <a:ext uri="{FF2B5EF4-FFF2-40B4-BE49-F238E27FC236}">
                  <a16:creationId xmlns:a16="http://schemas.microsoft.com/office/drawing/2014/main" id="{72059268-933C-1E8A-F6F1-131E0083F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667" t="8776" r="13000" b="7143"/>
            <a:stretch/>
          </p:blipFill>
          <p:spPr>
            <a:xfrm>
              <a:off x="5506203" y="2356153"/>
              <a:ext cx="601209" cy="555377"/>
            </a:xfrm>
            <a:prstGeom prst="rect">
              <a:avLst/>
            </a:prstGeom>
          </p:spPr>
        </p:pic>
        <p:pic>
          <p:nvPicPr>
            <p:cNvPr id="113" name="Picture 112" descr="A black egg on a white background&#10;&#10;Description automatically generated">
              <a:extLst>
                <a:ext uri="{FF2B5EF4-FFF2-40B4-BE49-F238E27FC236}">
                  <a16:creationId xmlns:a16="http://schemas.microsoft.com/office/drawing/2014/main" id="{6DC9D944-043D-8CB7-79C2-377A6AE9D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5971" t="13835" r="25530" b="12023"/>
            <a:stretch/>
          </p:blipFill>
          <p:spPr>
            <a:xfrm>
              <a:off x="5535045" y="1468815"/>
              <a:ext cx="552243" cy="672271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C619056E-0F0B-ACB9-2A10-7BA38C238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0000" t="10273" r="10959" b="12329"/>
            <a:stretch/>
          </p:blipFill>
          <p:spPr>
            <a:xfrm>
              <a:off x="5641121" y="703909"/>
              <a:ext cx="347782" cy="644194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D2ABD9F-5AA0-B63D-070C-AC44074B01D4}"/>
                </a:ext>
              </a:extLst>
            </p:cNvPr>
            <p:cNvSpPr txBox="1"/>
            <p:nvPr/>
          </p:nvSpPr>
          <p:spPr>
            <a:xfrm>
              <a:off x="6327989" y="82781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7F0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EFBFE0C-F886-0D73-E75F-D411A7DC5BE0}"/>
                </a:ext>
              </a:extLst>
            </p:cNvPr>
            <p:cNvSpPr txBox="1"/>
            <p:nvPr/>
          </p:nvSpPr>
          <p:spPr>
            <a:xfrm>
              <a:off x="7022755" y="83134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DBDB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D9FC51B-723D-ADE8-6603-FA8B610B50F3}"/>
                </a:ext>
              </a:extLst>
            </p:cNvPr>
            <p:cNvSpPr txBox="1"/>
            <p:nvPr/>
          </p:nvSpPr>
          <p:spPr>
            <a:xfrm>
              <a:off x="7706892" y="831345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49C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E01F5A3-F5B2-BE5D-5EEF-C0C5628C82D7}"/>
                </a:ext>
              </a:extLst>
            </p:cNvPr>
            <p:cNvSpPr txBox="1"/>
            <p:nvPr/>
          </p:nvSpPr>
          <p:spPr>
            <a:xfrm>
              <a:off x="7085912" y="1590821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989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F91CB8D-7C4A-B21A-EA5A-43A183A135D0}"/>
                </a:ext>
              </a:extLst>
            </p:cNvPr>
            <p:cNvSpPr txBox="1"/>
            <p:nvPr/>
          </p:nvSpPr>
          <p:spPr>
            <a:xfrm>
              <a:off x="6326233" y="1466343"/>
              <a:ext cx="3834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98DF8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  <a:p>
              <a:pPr algn="ctr"/>
              <a:r>
                <a:rPr lang="en-US" sz="2000" dirty="0">
                  <a:solidFill>
                    <a:srgbClr val="C49C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2D378C2-48AF-EDA6-5F78-F2987F911B17}"/>
                </a:ext>
              </a:extLst>
            </p:cNvPr>
            <p:cNvSpPr txBox="1"/>
            <p:nvPr/>
          </p:nvSpPr>
          <p:spPr>
            <a:xfrm>
              <a:off x="7562035" y="1500984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9467B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  <a:p>
              <a:pPr algn="ctr"/>
              <a:r>
                <a:rPr lang="en-US" dirty="0">
                  <a:solidFill>
                    <a:srgbClr val="C7C7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D058D46-9A04-52AB-14F2-E1A22476E4DB}"/>
                </a:ext>
              </a:extLst>
            </p:cNvPr>
            <p:cNvCxnSpPr>
              <a:cxnSpLocks/>
            </p:cNvCxnSpPr>
            <p:nvPr/>
          </p:nvCxnSpPr>
          <p:spPr>
            <a:xfrm>
              <a:off x="5491386" y="1362220"/>
              <a:ext cx="27432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D923B96-0E5E-6592-4493-EF002E1A1D57}"/>
                </a:ext>
              </a:extLst>
            </p:cNvPr>
            <p:cNvCxnSpPr>
              <a:cxnSpLocks/>
            </p:cNvCxnSpPr>
            <p:nvPr/>
          </p:nvCxnSpPr>
          <p:spPr>
            <a:xfrm>
              <a:off x="5491386" y="2276620"/>
              <a:ext cx="27432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632D1D9-8D71-1B14-A897-3E18A4EF68A8}"/>
                </a:ext>
              </a:extLst>
            </p:cNvPr>
            <p:cNvCxnSpPr>
              <a:cxnSpLocks/>
            </p:cNvCxnSpPr>
            <p:nvPr/>
          </p:nvCxnSpPr>
          <p:spPr>
            <a:xfrm>
              <a:off x="5491386" y="673230"/>
              <a:ext cx="27432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94B3BE9-FF84-95A4-82D9-CCC4788F5A67}"/>
                </a:ext>
              </a:extLst>
            </p:cNvPr>
            <p:cNvCxnSpPr>
              <a:cxnSpLocks/>
            </p:cNvCxnSpPr>
            <p:nvPr/>
          </p:nvCxnSpPr>
          <p:spPr>
            <a:xfrm>
              <a:off x="6177186" y="664339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3A3294-E75D-B67D-14AA-F7F547D74255}"/>
                </a:ext>
              </a:extLst>
            </p:cNvPr>
            <p:cNvCxnSpPr>
              <a:cxnSpLocks/>
            </p:cNvCxnSpPr>
            <p:nvPr/>
          </p:nvCxnSpPr>
          <p:spPr>
            <a:xfrm>
              <a:off x="7548786" y="673230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D92370-CE05-BC8D-B93C-DBA6918B713D}"/>
                </a:ext>
              </a:extLst>
            </p:cNvPr>
            <p:cNvCxnSpPr>
              <a:cxnSpLocks/>
            </p:cNvCxnSpPr>
            <p:nvPr/>
          </p:nvCxnSpPr>
          <p:spPr>
            <a:xfrm>
              <a:off x="6862986" y="664339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A863F87-672E-253C-8B33-A8C2E4345DE0}"/>
                </a:ext>
              </a:extLst>
            </p:cNvPr>
            <p:cNvCxnSpPr>
              <a:cxnSpLocks/>
            </p:cNvCxnSpPr>
            <p:nvPr/>
          </p:nvCxnSpPr>
          <p:spPr>
            <a:xfrm>
              <a:off x="5491386" y="2962420"/>
              <a:ext cx="27432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91A87E1-0812-76F7-C45B-4CCFD8B54397}"/>
                </a:ext>
              </a:extLst>
            </p:cNvPr>
            <p:cNvSpPr txBox="1"/>
            <p:nvPr/>
          </p:nvSpPr>
          <p:spPr>
            <a:xfrm>
              <a:off x="6329051" y="2426378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98DF8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11F6C21-6434-FF36-1A4C-A3982192B4E3}"/>
                </a:ext>
              </a:extLst>
            </p:cNvPr>
            <p:cNvSpPr txBox="1"/>
            <p:nvPr/>
          </p:nvSpPr>
          <p:spPr>
            <a:xfrm>
              <a:off x="7013259" y="2421458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7B6D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B43321D-8D4D-CE86-6559-08EC44B3BA01}"/>
                </a:ext>
              </a:extLst>
            </p:cNvPr>
            <p:cNvCxnSpPr>
              <a:cxnSpLocks/>
            </p:cNvCxnSpPr>
            <p:nvPr/>
          </p:nvCxnSpPr>
          <p:spPr>
            <a:xfrm>
              <a:off x="8231933" y="676404"/>
              <a:ext cx="0" cy="22860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ACAA324-30CE-AC1E-1518-D66BFDAE2860}"/>
                </a:ext>
              </a:extLst>
            </p:cNvPr>
            <p:cNvSpPr txBox="1"/>
            <p:nvPr/>
          </p:nvSpPr>
          <p:spPr>
            <a:xfrm>
              <a:off x="7705053" y="2412375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49C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1CD083C-D69D-2E57-E227-811188A7840E}"/>
                </a:ext>
              </a:extLst>
            </p:cNvPr>
            <p:cNvSpPr txBox="1"/>
            <p:nvPr/>
          </p:nvSpPr>
          <p:spPr>
            <a:xfrm>
              <a:off x="7872590" y="1500984"/>
              <a:ext cx="351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6272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  <a:p>
              <a:pPr algn="ctr"/>
              <a:r>
                <a:rPr lang="en-US" dirty="0">
                  <a:solidFill>
                    <a:srgbClr val="BCBD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00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Macintosh PowerPoint</Application>
  <PresentationFormat>Widescreen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Kistler, Katie</dc:creator>
  <cp:lastModifiedBy>Kistler, Katie</cp:lastModifiedBy>
  <cp:revision>1</cp:revision>
  <dcterms:created xsi:type="dcterms:W3CDTF">2024-12-03T18:03:56Z</dcterms:created>
  <dcterms:modified xsi:type="dcterms:W3CDTF">2024-12-03T18:04:28Z</dcterms:modified>
</cp:coreProperties>
</file>