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6D5"/>
    <a:srgbClr val="6C3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76" d="100"/>
          <a:sy n="76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3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3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5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8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8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5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732D5-CA57-6640-B286-7A006FE9D7E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5DF3-6155-7046-918F-31F6AD01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C9A668-BE61-4BA7-0CF3-D17BFDF1366F}"/>
              </a:ext>
            </a:extLst>
          </p:cNvPr>
          <p:cNvGrpSpPr/>
          <p:nvPr/>
        </p:nvGrpSpPr>
        <p:grpSpPr>
          <a:xfrm>
            <a:off x="0" y="0"/>
            <a:ext cx="12801600" cy="8927828"/>
            <a:chOff x="0" y="0"/>
            <a:chExt cx="12801600" cy="8927828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97DAD68-D1B5-1B02-F5B6-5C8F4839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01600" cy="892782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7E4404-3758-6140-8E12-53891C35BAFF}"/>
                </a:ext>
              </a:extLst>
            </p:cNvPr>
            <p:cNvSpPr/>
            <p:nvPr/>
          </p:nvSpPr>
          <p:spPr>
            <a:xfrm>
              <a:off x="8551333" y="2692400"/>
              <a:ext cx="4097867" cy="6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B73551-7CC0-85C7-C99A-E7234156B3FF}"/>
              </a:ext>
            </a:extLst>
          </p:cNvPr>
          <p:cNvGrpSpPr/>
          <p:nvPr/>
        </p:nvGrpSpPr>
        <p:grpSpPr>
          <a:xfrm>
            <a:off x="8365067" y="2692400"/>
            <a:ext cx="3979334" cy="5370904"/>
            <a:chOff x="8365067" y="2692400"/>
            <a:chExt cx="3979334" cy="5370904"/>
          </a:xfrm>
        </p:grpSpPr>
        <p:pic>
          <p:nvPicPr>
            <p:cNvPr id="14" name="Picture 13" descr="A screenshot of a graph&#10;&#10;Description automatically generated">
              <a:extLst>
                <a:ext uri="{FF2B5EF4-FFF2-40B4-BE49-F238E27FC236}">
                  <a16:creationId xmlns:a16="http://schemas.microsoft.com/office/drawing/2014/main" id="{73EED494-F2A1-1E1A-2B8F-D3F2C376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7725" t="29799" r="1190" b="12163"/>
            <a:stretch/>
          </p:blipFill>
          <p:spPr>
            <a:xfrm>
              <a:off x="8365067" y="2692400"/>
              <a:ext cx="3979334" cy="5181600"/>
            </a:xfrm>
            <a:prstGeom prst="rect">
              <a:avLst/>
            </a:prstGeom>
          </p:spPr>
        </p:pic>
        <p:pic>
          <p:nvPicPr>
            <p:cNvPr id="17" name="Picture 1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DE1203C-F066-FC24-5592-5EC563D3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6071" t="89544" r="19167" b="4578"/>
            <a:stretch/>
          </p:blipFill>
          <p:spPr>
            <a:xfrm>
              <a:off x="9435740" y="7538371"/>
              <a:ext cx="609599" cy="52493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EFC53-4668-E74D-0AB8-10653F8A3E2F}"/>
              </a:ext>
            </a:extLst>
          </p:cNvPr>
          <p:cNvGrpSpPr/>
          <p:nvPr/>
        </p:nvGrpSpPr>
        <p:grpSpPr>
          <a:xfrm>
            <a:off x="8879228" y="2728679"/>
            <a:ext cx="3350104" cy="3771332"/>
            <a:chOff x="9194799" y="2686334"/>
            <a:chExt cx="3350104" cy="3771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D37745-8941-2723-088A-4153F5D5EF45}"/>
                </a:ext>
              </a:extLst>
            </p:cNvPr>
            <p:cNvSpPr txBox="1"/>
            <p:nvPr/>
          </p:nvSpPr>
          <p:spPr>
            <a:xfrm>
              <a:off x="9194799" y="2946400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T160K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CF0727-9E17-A010-4285-9907AE362BE0}"/>
                </a:ext>
              </a:extLst>
            </p:cNvPr>
            <p:cNvSpPr txBox="1"/>
            <p:nvPr/>
          </p:nvSpPr>
          <p:spPr>
            <a:xfrm>
              <a:off x="9831512" y="268633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L194P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2E3A2-178B-8C9B-CC85-2C30179F72DC}"/>
                </a:ext>
              </a:extLst>
            </p:cNvPr>
            <p:cNvSpPr txBox="1"/>
            <p:nvPr/>
          </p:nvSpPr>
          <p:spPr>
            <a:xfrm>
              <a:off x="11379199" y="6180667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T160K, L194P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206D0A-DF49-1B0F-C2A6-C33D1926ADBE}"/>
                </a:ext>
              </a:extLst>
            </p:cNvPr>
            <p:cNvSpPr txBox="1"/>
            <p:nvPr/>
          </p:nvSpPr>
          <p:spPr>
            <a:xfrm>
              <a:off x="9426370" y="6145662"/>
              <a:ext cx="1718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T160K, L194P, D225G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A52D98-34E8-5182-5345-904DFE329C30}"/>
                </a:ext>
              </a:extLst>
            </p:cNvPr>
            <p:cNvSpPr txBox="1"/>
            <p:nvPr/>
          </p:nvSpPr>
          <p:spPr>
            <a:xfrm>
              <a:off x="10969702" y="2818765"/>
              <a:ext cx="67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I140M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52C31-6089-A1B9-7927-CFB6B5827107}"/>
                </a:ext>
              </a:extLst>
            </p:cNvPr>
            <p:cNvSpPr txBox="1"/>
            <p:nvPr/>
          </p:nvSpPr>
          <p:spPr>
            <a:xfrm>
              <a:off x="10142069" y="3101832"/>
              <a:ext cx="1234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H156Q, G186V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97F9A1-F11E-ABDE-B06C-0661398F804D}"/>
                </a:ext>
              </a:extLst>
            </p:cNvPr>
            <p:cNvSpPr txBox="1"/>
            <p:nvPr/>
          </p:nvSpPr>
          <p:spPr>
            <a:xfrm>
              <a:off x="9891337" y="3551196"/>
              <a:ext cx="1517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H183L, D225G, </a:t>
              </a:r>
            </a:p>
            <a:p>
              <a:r>
                <a:rPr lang="en-US" sz="1200" dirty="0">
                  <a:solidFill>
                    <a:srgbClr val="6C3A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HA2: L102M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019E98B-9444-64F9-EFBD-142409E1D771}"/>
              </a:ext>
            </a:extLst>
          </p:cNvPr>
          <p:cNvSpPr/>
          <p:nvPr/>
        </p:nvSpPr>
        <p:spPr>
          <a:xfrm>
            <a:off x="11610576" y="5970794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1E6AA2-DD10-1615-ABB0-B0C8674390C1}"/>
              </a:ext>
            </a:extLst>
          </p:cNvPr>
          <p:cNvSpPr/>
          <p:nvPr/>
        </p:nvSpPr>
        <p:spPr>
          <a:xfrm>
            <a:off x="11182931" y="3265744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199F61-7980-27E0-920F-CB35285C3331}"/>
              </a:ext>
            </a:extLst>
          </p:cNvPr>
          <p:cNvSpPr/>
          <p:nvPr/>
        </p:nvSpPr>
        <p:spPr>
          <a:xfrm>
            <a:off x="10831996" y="632186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FA0BA0-AFFB-88BA-A6FF-04B5F2C65056}"/>
              </a:ext>
            </a:extLst>
          </p:cNvPr>
          <p:cNvSpPr/>
          <p:nvPr/>
        </p:nvSpPr>
        <p:spPr>
          <a:xfrm>
            <a:off x="8832954" y="8126218"/>
            <a:ext cx="3853618" cy="922248"/>
          </a:xfrm>
          <a:prstGeom prst="rect">
            <a:avLst/>
          </a:prstGeom>
          <a:solidFill>
            <a:srgbClr val="A986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D678B8-851B-0BD0-C311-70F8D56D4546}"/>
              </a:ext>
            </a:extLst>
          </p:cNvPr>
          <p:cNvCxnSpPr>
            <a:cxnSpLocks/>
          </p:cNvCxnSpPr>
          <p:nvPr/>
        </p:nvCxnSpPr>
        <p:spPr>
          <a:xfrm>
            <a:off x="8879228" y="8382000"/>
            <a:ext cx="3769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CFDD8C-8A97-4077-53C7-CE2BBFB4D69F}"/>
              </a:ext>
            </a:extLst>
          </p:cNvPr>
          <p:cNvGrpSpPr/>
          <p:nvPr/>
        </p:nvGrpSpPr>
        <p:grpSpPr>
          <a:xfrm>
            <a:off x="8888737" y="8099329"/>
            <a:ext cx="3797835" cy="981528"/>
            <a:chOff x="8888737" y="8099329"/>
            <a:chExt cx="3797835" cy="9815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CF802F-3729-CDAE-DD0E-92677A491CB5}"/>
                </a:ext>
              </a:extLst>
            </p:cNvPr>
            <p:cNvSpPr txBox="1"/>
            <p:nvPr/>
          </p:nvSpPr>
          <p:spPr>
            <a:xfrm>
              <a:off x="8888737" y="8099329"/>
              <a:ext cx="379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Strain  Pair?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	   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Inferred egg-passaging mutations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AA0FD0-253B-9D09-9E27-65A33F9A8855}"/>
                </a:ext>
              </a:extLst>
            </p:cNvPr>
            <p:cNvSpPr txBox="1"/>
            <p:nvPr/>
          </p:nvSpPr>
          <p:spPr>
            <a:xfrm>
              <a:off x="8963835" y="8342193"/>
              <a:ext cx="30555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	No	  T160K, H156Q, G186V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	Yes	  T160K, L194P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	No	  T160K, L194P, D225G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19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2</cp:revision>
  <dcterms:created xsi:type="dcterms:W3CDTF">2024-12-03T02:39:43Z</dcterms:created>
  <dcterms:modified xsi:type="dcterms:W3CDTF">2024-12-04T21:59:14Z</dcterms:modified>
</cp:coreProperties>
</file>