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0"/>
  </p:normalViewPr>
  <p:slideViewPr>
    <p:cSldViewPr snapToGrid="0">
      <p:cViewPr>
        <p:scale>
          <a:sx n="97" d="100"/>
          <a:sy n="97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719A3-055E-C343-A1F6-3E42DB7C85E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5D848-2151-1F48-88DC-46F5ACA11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8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848-2151-1F48-88DC-46F5ACA11B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19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6D79-3721-0469-5146-FE7E941A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EB444-F22A-EADA-130B-4132999B2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CE788-DFD2-213D-00C4-88452DFD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120F-5245-6845-ABBC-6E3691C2158D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B5629-E9AA-6BBD-2575-29E516DE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58377-E88A-98CF-FA5C-247AA71D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9ED-5DEB-524C-8AB7-45AACC197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DA68-DEC8-F7B9-556A-23A7F291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A562D-7259-7F31-C7E9-E9E087AAB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3292D-40E6-2FA0-B1DB-AFC4B507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120F-5245-6845-ABBC-6E3691C2158D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6C191-C781-C0AD-2F79-69ABE61D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B363-CEB0-6508-ED21-2F8D90C8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9ED-5DEB-524C-8AB7-45AACC197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1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69A54-2126-583A-104A-E80BA4D70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A8AC9-3BEB-0CB6-5FB1-D88939D0F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9CCAB-DEB2-285D-5185-0D1FFDD9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120F-5245-6845-ABBC-6E3691C2158D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72A46-87DE-6942-7905-5B95E2EE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779F2-7F6B-DFC7-EAA6-18D21282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9ED-5DEB-524C-8AB7-45AACC197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3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B22E-2728-9F30-BD78-BB13AE94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8459-4B8C-BD8F-C6CC-FF71ABD2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B2140-003B-9959-F57D-A13D8450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120F-5245-6845-ABBC-6E3691C2158D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C657E-06CB-2C99-44E8-4B4137FB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C550-E052-C4E6-C688-E931A82A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9ED-5DEB-524C-8AB7-45AACC197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9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1E2E-3D92-BC65-A9EF-1F5E1DD6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52C4F-1A41-2907-9850-040FBE2D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57F4-0939-BEA1-BE05-EF76F48C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120F-5245-6845-ABBC-6E3691C2158D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9FA8A-CEC8-266B-B6AA-67B3E715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A38F9-E9F4-EA72-E2FB-233545E8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9ED-5DEB-524C-8AB7-45AACC197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5603-ACAC-63DF-D60A-F9F6C5F0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449E-A11E-6620-5927-A05AFEFB2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33C79-9E73-5830-06B2-BF3D951A5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11CEF-F0AD-7C41-C36F-36B26445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120F-5245-6845-ABBC-6E3691C2158D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50D5F-E4A7-988A-8AEA-BD600ECF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79633-7E71-6C5C-FC5C-81252AEF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9ED-5DEB-524C-8AB7-45AACC197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2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8145-6853-329B-757E-391EFB95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A0B6F-5C21-E42A-294A-9FBAF849F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2AC98-484E-1C58-0823-F2C555368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D0721-96D5-22E8-B65F-303764E28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15142-2D38-DFFD-338F-C86ECA761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3D47E-CDE9-4E80-A7DD-93259FFF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120F-5245-6845-ABBC-6E3691C2158D}" type="datetimeFigureOut">
              <a:rPr lang="en-US" smtClean="0"/>
              <a:t>1/19/25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618BBD-2EB9-B236-463D-0D9876A6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D8D40-B1A0-09AD-2440-EBB61538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9ED-5DEB-524C-8AB7-45AACC197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1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88FB-4AB0-69A8-28C6-F4AC8996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5471D-24FF-94EA-F66F-17EC71F7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120F-5245-6845-ABBC-6E3691C2158D}" type="datetimeFigureOut">
              <a:rPr lang="en-US" smtClean="0"/>
              <a:t>1/19/25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FF8B3-2B88-DC05-372D-9F6BB0CF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85DD6-16F1-3B63-B380-46E2CAA4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9ED-5DEB-524C-8AB7-45AACC197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4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E8704-97B1-5275-E69B-616A4BE5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120F-5245-6845-ABBC-6E3691C2158D}" type="datetimeFigureOut">
              <a:rPr lang="en-US" smtClean="0"/>
              <a:t>1/19/25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DB7AE-A524-7622-DB05-339DAC6A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31DC0-D09E-CBB6-209A-E3F3D6C9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9ED-5DEB-524C-8AB7-45AACC197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7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C011-28C1-7C0A-5C31-F0020038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04C0-1A85-274A-EFE6-FFA03072E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48E7C-F2B6-BDFB-D787-45F8C3CD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9E49F-EC0A-2F5E-CD8B-E4B05DB7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120F-5245-6845-ABBC-6E3691C2158D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20E75-9C33-B31A-7CD9-04DEF4EF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E0756-5206-B814-2085-08B17AFA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9ED-5DEB-524C-8AB7-45AACC197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7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8E74-D798-6B1A-77A5-6F6DED43D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E68A9-4FFF-6369-A496-451617DB1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56ACE-13BE-3E9E-799C-44416A54E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AFDE0-E0A9-7EC9-FF3A-A52AB89C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120F-5245-6845-ABBC-6E3691C2158D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D4EC7-391B-3AA7-5C9E-C55CCFB2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D4555-4F60-7CB9-2015-0A0881C7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99ED-5DEB-524C-8AB7-45AACC197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CEBF0-3397-B716-E941-80494EE1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28782-F0E0-D166-3DDB-F66A57B13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DCADB-5632-B73D-8C88-844D9C7DB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99120F-5245-6845-ABBC-6E3691C2158D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8349E-AF21-66FF-52B1-D73E0765B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B6C9F-A7AB-06F3-EC90-64AA6C8C7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899ED-5DEB-524C-8AB7-45AACC197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2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22D581CE-4D21-B905-CA42-E210AEDE02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052" t="7639" r="78834" b="89491"/>
          <a:stretch/>
        </p:blipFill>
        <p:spPr>
          <a:xfrm>
            <a:off x="1384649" y="282146"/>
            <a:ext cx="228600" cy="196850"/>
          </a:xfrm>
          <a:prstGeom prst="rect">
            <a:avLst/>
          </a:prstGeom>
        </p:spPr>
      </p:pic>
      <p:pic>
        <p:nvPicPr>
          <p:cNvPr id="10" name="Picture 9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B026F1FB-AB3B-D907-2350-18EA6C9C8E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087" t="13247" r="78278" b="83949"/>
          <a:stretch/>
        </p:blipFill>
        <p:spPr>
          <a:xfrm>
            <a:off x="2614125" y="490622"/>
            <a:ext cx="393105" cy="192280"/>
          </a:xfrm>
          <a:prstGeom prst="rect">
            <a:avLst/>
          </a:prstGeom>
        </p:spPr>
      </p:pic>
      <p:pic>
        <p:nvPicPr>
          <p:cNvPr id="11" name="Picture 10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B64E2E0C-8BFB-D989-42BC-634F13B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311" t="10494" r="77941" b="86774"/>
          <a:stretch/>
        </p:blipFill>
        <p:spPr>
          <a:xfrm>
            <a:off x="2635145" y="281654"/>
            <a:ext cx="405360" cy="187325"/>
          </a:xfrm>
          <a:prstGeom prst="rect">
            <a:avLst/>
          </a:prstGeom>
        </p:spPr>
      </p:pic>
      <p:pic>
        <p:nvPicPr>
          <p:cNvPr id="13" name="Picture 12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0BCAE87C-0055-1E79-2559-4AE1FD5667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60" t="7361" r="91868" b="89352"/>
          <a:stretch/>
        </p:blipFill>
        <p:spPr>
          <a:xfrm>
            <a:off x="79375" y="273050"/>
            <a:ext cx="234950" cy="225425"/>
          </a:xfrm>
          <a:prstGeom prst="rect">
            <a:avLst/>
          </a:prstGeom>
        </p:spPr>
      </p:pic>
      <p:pic>
        <p:nvPicPr>
          <p:cNvPr id="15" name="Picture 14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D9E16122-C3F3-4912-2D94-C829CCBB65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677" t="45913" r="76964" b="51217"/>
          <a:stretch/>
        </p:blipFill>
        <p:spPr>
          <a:xfrm>
            <a:off x="2699614" y="1342475"/>
            <a:ext cx="579615" cy="196821"/>
          </a:xfrm>
          <a:prstGeom prst="rect">
            <a:avLst/>
          </a:prstGeom>
        </p:spPr>
      </p:pic>
      <p:pic>
        <p:nvPicPr>
          <p:cNvPr id="14" name="Picture 1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B212D0B4-91D5-D3ED-94A0-2882D301EC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120" t="42936" r="78122" b="54101"/>
          <a:stretch/>
        </p:blipFill>
        <p:spPr>
          <a:xfrm>
            <a:off x="1388186" y="1320131"/>
            <a:ext cx="406401" cy="203201"/>
          </a:xfrm>
          <a:prstGeom prst="rect">
            <a:avLst/>
          </a:prstGeom>
        </p:spPr>
      </p:pic>
      <p:pic>
        <p:nvPicPr>
          <p:cNvPr id="24" name="Picture 2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1B8212B6-2E4E-DF30-3D75-3AE3530797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911" t="51347" r="27328" b="45945"/>
          <a:stretch/>
        </p:blipFill>
        <p:spPr>
          <a:xfrm>
            <a:off x="1401004" y="2387463"/>
            <a:ext cx="190500" cy="18573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53D71C-230C-960B-8AA2-D24267F9AD33}"/>
              </a:ext>
            </a:extLst>
          </p:cNvPr>
          <p:cNvCxnSpPr/>
          <p:nvPr/>
        </p:nvCxnSpPr>
        <p:spPr>
          <a:xfrm>
            <a:off x="7951808" y="208344"/>
            <a:ext cx="9375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3A3BA7-C1DF-BDEB-BA3A-39FBD43A39A6}"/>
              </a:ext>
            </a:extLst>
          </p:cNvPr>
          <p:cNvCxnSpPr/>
          <p:nvPr/>
        </p:nvCxnSpPr>
        <p:spPr>
          <a:xfrm>
            <a:off x="7953737" y="302870"/>
            <a:ext cx="93754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EA35B-EC38-819A-67FD-E0F1DE7E7769}"/>
              </a:ext>
            </a:extLst>
          </p:cNvPr>
          <p:cNvCxnSpPr/>
          <p:nvPr/>
        </p:nvCxnSpPr>
        <p:spPr>
          <a:xfrm>
            <a:off x="7955666" y="432121"/>
            <a:ext cx="93754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DD3451-8F8C-D1CD-047B-C08895F12E53}"/>
              </a:ext>
            </a:extLst>
          </p:cNvPr>
          <p:cNvCxnSpPr/>
          <p:nvPr/>
        </p:nvCxnSpPr>
        <p:spPr>
          <a:xfrm>
            <a:off x="7957594" y="596096"/>
            <a:ext cx="937549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DBA0D-DE7C-E54A-41F8-90FEA9C3237F}"/>
              </a:ext>
            </a:extLst>
          </p:cNvPr>
          <p:cNvCxnSpPr/>
          <p:nvPr/>
        </p:nvCxnSpPr>
        <p:spPr>
          <a:xfrm>
            <a:off x="7959524" y="806369"/>
            <a:ext cx="937549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7CFD96-9DC4-05B9-C309-03D91D0E5BC1}"/>
              </a:ext>
            </a:extLst>
          </p:cNvPr>
          <p:cNvCxnSpPr/>
          <p:nvPr/>
        </p:nvCxnSpPr>
        <p:spPr>
          <a:xfrm>
            <a:off x="364603" y="387752"/>
            <a:ext cx="93754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FC2DC0-F332-8A62-BB1E-4CB585D9811D}"/>
              </a:ext>
            </a:extLst>
          </p:cNvPr>
          <p:cNvCxnSpPr/>
          <p:nvPr/>
        </p:nvCxnSpPr>
        <p:spPr>
          <a:xfrm>
            <a:off x="1645534" y="395468"/>
            <a:ext cx="9375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B56F33-E96C-6DB3-ABD7-C342F00ADF1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660524" y="395468"/>
            <a:ext cx="953601" cy="191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9E29120B-1E24-58EC-2CB8-75093DE6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60" t="7361" r="91868" b="89352"/>
          <a:stretch/>
        </p:blipFill>
        <p:spPr>
          <a:xfrm>
            <a:off x="113788" y="1310353"/>
            <a:ext cx="234950" cy="225425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E302FA-2CC5-71FE-3ED5-A3D888229FB5}"/>
              </a:ext>
            </a:extLst>
          </p:cNvPr>
          <p:cNvCxnSpPr/>
          <p:nvPr/>
        </p:nvCxnSpPr>
        <p:spPr>
          <a:xfrm>
            <a:off x="399016" y="1425055"/>
            <a:ext cx="937549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49CF51-C8F3-7141-B1E1-B0C81AB9C277}"/>
              </a:ext>
            </a:extLst>
          </p:cNvPr>
          <p:cNvCxnSpPr>
            <a:cxnSpLocks/>
          </p:cNvCxnSpPr>
          <p:nvPr/>
        </p:nvCxnSpPr>
        <p:spPr>
          <a:xfrm>
            <a:off x="1790618" y="1425692"/>
            <a:ext cx="857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B23AE2F1-E138-6789-D8FE-672862DE5D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092" t="56845" r="26345" b="40179"/>
          <a:stretch/>
        </p:blipFill>
        <p:spPr>
          <a:xfrm>
            <a:off x="2639920" y="2130863"/>
            <a:ext cx="385409" cy="204040"/>
          </a:xfrm>
          <a:prstGeom prst="rect">
            <a:avLst/>
          </a:prstGeom>
        </p:spPr>
      </p:pic>
      <p:pic>
        <p:nvPicPr>
          <p:cNvPr id="41" name="Picture 40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80421D56-BB58-210D-E34F-F3457BC02E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817" t="54081" r="27290" b="43211"/>
          <a:stretch/>
        </p:blipFill>
        <p:spPr>
          <a:xfrm>
            <a:off x="1388166" y="2123247"/>
            <a:ext cx="204788" cy="185738"/>
          </a:xfrm>
          <a:prstGeom prst="rect">
            <a:avLst/>
          </a:prstGeom>
        </p:spPr>
      </p:pic>
      <p:pic>
        <p:nvPicPr>
          <p:cNvPr id="42" name="Picture 41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D41ECDF7-F709-A9CD-D405-D1665F7D1F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60" t="7361" r="91868" b="89352"/>
          <a:stretch/>
        </p:blipFill>
        <p:spPr>
          <a:xfrm>
            <a:off x="112505" y="2095224"/>
            <a:ext cx="234950" cy="225425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4DEB20-E2B6-559A-4AFF-1168E0B0C371}"/>
              </a:ext>
            </a:extLst>
          </p:cNvPr>
          <p:cNvCxnSpPr/>
          <p:nvPr/>
        </p:nvCxnSpPr>
        <p:spPr>
          <a:xfrm>
            <a:off x="397733" y="2209926"/>
            <a:ext cx="9375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74E76AD-953B-AB8C-E1AF-1448FFB4BA57}"/>
              </a:ext>
            </a:extLst>
          </p:cNvPr>
          <p:cNvCxnSpPr>
            <a:cxnSpLocks/>
          </p:cNvCxnSpPr>
          <p:nvPr/>
        </p:nvCxnSpPr>
        <p:spPr>
          <a:xfrm>
            <a:off x="404359" y="2203300"/>
            <a:ext cx="932688" cy="235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1ACF19F-7D70-880C-FE62-9F9751CE16FD}"/>
              </a:ext>
            </a:extLst>
          </p:cNvPr>
          <p:cNvCxnSpPr>
            <a:cxnSpLocks/>
          </p:cNvCxnSpPr>
          <p:nvPr/>
        </p:nvCxnSpPr>
        <p:spPr>
          <a:xfrm>
            <a:off x="1664722" y="2214196"/>
            <a:ext cx="8574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837300B-E57B-45BC-20C4-FBF70481B8F7}"/>
              </a:ext>
            </a:extLst>
          </p:cNvPr>
          <p:cNvCxnSpPr>
            <a:cxnSpLocks/>
          </p:cNvCxnSpPr>
          <p:nvPr/>
        </p:nvCxnSpPr>
        <p:spPr>
          <a:xfrm flipV="1">
            <a:off x="1658096" y="2213113"/>
            <a:ext cx="846565" cy="286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1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6035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Kistler, Katie</dc:creator>
  <cp:lastModifiedBy>Kistler, Katie</cp:lastModifiedBy>
  <cp:revision>1</cp:revision>
  <dcterms:created xsi:type="dcterms:W3CDTF">2025-01-19T19:54:53Z</dcterms:created>
  <dcterms:modified xsi:type="dcterms:W3CDTF">2025-01-24T00:29:59Z</dcterms:modified>
</cp:coreProperties>
</file>