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24"/>
  </p:normalViewPr>
  <p:slideViewPr>
    <p:cSldViewPr snapToGrid="0" snapToObjects="1">
      <p:cViewPr varScale="1">
        <p:scale>
          <a:sx n="79" d="100"/>
          <a:sy n="79" d="100"/>
        </p:scale>
        <p:origin x="19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3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1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48B1-6CDD-444A-ADC9-BEE97FF3A3E4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16D8-6DBF-9A49-9E99-0A52BAE15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8ADB716-275A-7442-ACCC-F6C915DD9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0" t="5899" r="10140" b="14381"/>
          <a:stretch/>
        </p:blipFill>
        <p:spPr>
          <a:xfrm>
            <a:off x="408218" y="6956639"/>
            <a:ext cx="2867921" cy="20737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C4E92A-C9AF-A540-8AB3-70B3378D6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7" t="6238" r="10383" b="14041"/>
          <a:stretch/>
        </p:blipFill>
        <p:spPr>
          <a:xfrm>
            <a:off x="408218" y="97974"/>
            <a:ext cx="2867921" cy="20737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E9C8B9-1ABF-A34F-B1B9-D7A8061A1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40" t="6238" r="10870" b="14041"/>
          <a:stretch/>
        </p:blipFill>
        <p:spPr>
          <a:xfrm>
            <a:off x="408218" y="2383968"/>
            <a:ext cx="2867921" cy="20737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A70FAF-5277-8445-AE8D-2B539D4162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83" t="6237" r="10627" b="13702"/>
          <a:stretch/>
        </p:blipFill>
        <p:spPr>
          <a:xfrm>
            <a:off x="408218" y="4686305"/>
            <a:ext cx="2867922" cy="20825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D9708FD-FDCB-4B42-A52C-B54E07325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83" t="6238" r="10627" b="14041"/>
          <a:stretch/>
        </p:blipFill>
        <p:spPr>
          <a:xfrm>
            <a:off x="3668034" y="97974"/>
            <a:ext cx="2867922" cy="207372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ADDE0F-367A-EE4B-8361-593BFB7B48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87" t="6031" r="10923" b="14248"/>
          <a:stretch/>
        </p:blipFill>
        <p:spPr>
          <a:xfrm>
            <a:off x="3668035" y="2383969"/>
            <a:ext cx="2867921" cy="20737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82D0CEA-663A-304D-BE55-CAF96A0092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97" t="5899" r="11113" b="14381"/>
          <a:stretch/>
        </p:blipFill>
        <p:spPr>
          <a:xfrm>
            <a:off x="3668034" y="6956639"/>
            <a:ext cx="2867923" cy="20737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CAE2A0-42F9-544E-B535-8BE66C7454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479" t="5220" r="11531" b="15058"/>
          <a:stretch/>
        </p:blipFill>
        <p:spPr>
          <a:xfrm>
            <a:off x="3668033" y="4695129"/>
            <a:ext cx="2867923" cy="2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cp:lastPrinted>2019-02-07T01:39:07Z</cp:lastPrinted>
  <dcterms:created xsi:type="dcterms:W3CDTF">2019-02-07T00:40:43Z</dcterms:created>
  <dcterms:modified xsi:type="dcterms:W3CDTF">2019-02-07T01:39:31Z</dcterms:modified>
</cp:coreProperties>
</file>