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58" r:id="rId5"/>
    <p:sldId id="265" r:id="rId6"/>
    <p:sldId id="262" r:id="rId7"/>
    <p:sldId id="264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AA7-B0A2-4D1A-9625-D88CAC20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EEAA5-CA84-449E-BD86-9C7CC1ADD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E37D-336D-42FC-8C05-345EEA8A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2E77-6FB1-461C-B1A1-D5EA6DD9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CBD9-DF49-41C1-BD16-D4324394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3064-4B26-4233-AB0F-5A727BE6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9805C-8DDB-47EF-9870-425A2212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689F-E776-4B8C-994A-9D5989CA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6FF1-6B5B-4241-84B2-7AE9DBF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3C86-7213-4C21-A124-5B611280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37E1D-1C0F-4DAA-BCFB-2C94AC770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78FB9-C1A2-4F2C-AE8A-4B88B8C1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3F13-8E82-451A-A0AD-EE20415B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828E-ABC7-43D7-8A14-5993A3AE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AC60-DDFB-45E4-9E5B-1776981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49F-CC75-4868-88A2-C1F87AA8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A32-D1D4-40C6-AFBC-6C090A7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67F8-E011-44B1-AB6E-C6D1C5EB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C69A-FF18-40FF-940D-B870AE21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A212-AD94-4726-8DF3-A5D057B0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9F7F-A3DB-41DB-8004-1329604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E8C2-C69D-4D1C-9DE9-51F7A2CE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58B1-AF94-4A6D-8E28-C1169BD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2C96-B1DB-44D5-A3C0-39CC725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03DE-7790-42C5-BA38-D5828C63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A55-2D37-4D9D-AF29-19AABE32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3B93-3200-4CCF-A3A8-954EC88D3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58C8-431D-40E7-9723-5CD6BBA2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BC7F-B8BC-4A73-9DCC-BC6F523D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46A8-0AB6-4230-993D-4401E25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2889-1BB6-42DB-8299-5F691BE0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2FC1-19E4-44B6-BE46-D55F6B1F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5428-6B3E-4085-88B5-8B4338059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9DB5-98CF-472D-A020-39804947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54ABF-E295-4282-B3B2-6C4AD137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61C3E-5C1E-4E6B-9FED-17B50D6A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39396-F121-4363-A0AD-3AA211F6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30019-AA19-4E0C-9DB7-BB05F70B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1467F-56E5-484E-946A-B5A433CC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E3A-72DD-4967-B2AD-2A9D3F74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0F746-464E-4EE2-A9D1-4ADB81C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A9A47-6855-46B1-B5EF-25B720C2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8435-AD54-4F5F-8EFE-8F177B9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803C8-01FA-4769-B6C8-D6186EF4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10D1D-4C5A-4832-B157-90707F13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0B088-AC52-461B-A0F9-A4401E77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4EE2-F363-44D9-BDF8-CEEEC0D5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EF3B-6912-4977-877A-00E9512D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AA72-C1C2-4879-9DF3-D4D29A8F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96BB-4B84-473E-AE6E-2404561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D96B-9792-499E-8F82-A5B8AB9E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037F-00EC-4D28-A8B9-59398ADE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8CCB-AF31-4C4C-B7A5-6BF8039A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E7130-C2E2-4698-8C7F-9C5490F69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CFB7-0056-4F28-BB45-FBD0BEAC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11EF-E22D-4424-B4D9-3393EF34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8813-5E57-49A5-8804-E8C8F70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B323-452E-48FD-AC10-835E57F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D1C40-38F6-4F39-AD78-BE612D90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6EA1-5BF0-4BF9-8072-5C667D25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2F1D-2905-43FB-BF47-96C189A6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FD5D-3A44-4A42-A933-FBBE33C6C18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6BA9-BBE5-4181-AE1C-4B63E5E7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6DA8-A2B1-4E2F-8D86-127EDAC4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2E70-6FA8-40A9-B297-4BC51388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17BB-AAE1-4F47-AFA7-0671A3AF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29" y="0"/>
            <a:ext cx="6781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5B67A-9F1D-144B-B3F8-62E44612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15900"/>
            <a:ext cx="68453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F3D5E-DFE9-1148-8BD2-4A58D78B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18" y="643466"/>
            <a:ext cx="56847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8EB098-85E9-C045-B218-C128D30F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27000"/>
            <a:ext cx="67437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777C8-BB99-644D-BF3B-0345781A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8750"/>
            <a:ext cx="65913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FBFB9-9603-4D4A-9E6C-5E24CD5F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14300"/>
            <a:ext cx="68199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3CEF96-C8B6-E844-BD8E-08578D99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2250"/>
            <a:ext cx="65532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300E1-BE33-4747-84FA-3C5F39FE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4150"/>
            <a:ext cx="6553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E9E64-A112-164A-AFCE-32CAB5E1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1600"/>
            <a:ext cx="67056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A3228-5499-5D48-82B6-592310C4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28600"/>
            <a:ext cx="6362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Parazzoli, Susan D</dc:creator>
  <cp:lastModifiedBy>kistlerk</cp:lastModifiedBy>
  <cp:revision>3</cp:revision>
  <dcterms:created xsi:type="dcterms:W3CDTF">2019-06-12T22:04:47Z</dcterms:created>
  <dcterms:modified xsi:type="dcterms:W3CDTF">2019-06-19T17:31:13Z</dcterms:modified>
</cp:coreProperties>
</file>