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00"/>
    <a:srgbClr val="429194"/>
    <a:srgbClr val="A1D0BE"/>
    <a:srgbClr val="A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/>
    <p:restoredTop sz="94692"/>
  </p:normalViewPr>
  <p:slideViewPr>
    <p:cSldViewPr snapToGrid="0" snapToObjects="1">
      <p:cViewPr varScale="1">
        <p:scale>
          <a:sx n="82" d="100"/>
          <a:sy n="82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9976-D0AE-E247-900D-B524887F1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9637B-C6CE-EF40-9255-39A4039AD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069F-7964-8447-8EF0-BAD0C7E9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D47E-4467-8A48-90AF-6228C8CE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52213-31B5-5D45-95A2-B02A2E0D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F81B-1B6A-8D42-807F-102446D1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0CA2E-12F2-1043-AFAA-104E8F26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3D93-6A27-0E4B-BDA7-89E71F2A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0E15-0D21-2E48-B8A2-E7D8226E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685-0801-0746-9242-BEDEEE32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3BF88-A668-0C4B-8A49-7154D04AD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B8525-E73A-B94F-A3D4-DD488495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4DF8-2F22-014E-A008-BBAA04CC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7029-BDEE-824C-AE70-31DC4333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1BAE-12FD-9A4E-9D45-F5386DA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8A91-EA6D-544F-AA6D-F2621D7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1692-4451-C240-A38B-E9DA7691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211F-3025-7E4F-86CF-6E1D5F84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E8D8-5E13-694D-A0D2-4C173A29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ABF2-1E99-F244-90D1-C5F094CB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EA53-9D31-5447-84FA-11368868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737B8-639D-8945-9C4B-A31FF7337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8D50-F2BC-4347-AB42-D04916CF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A147-8E91-C943-9CA0-B93C9CA6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9F9B-EEE7-7349-8F21-FD3E8F4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5262-133A-9D4A-AEF1-07251588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8E16-B384-1F4F-8F29-6B1EB121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7259F-735B-3540-9179-0994B570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FDD41-0E30-F94F-8854-1D0B0ACF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4A284-1F9A-394A-86C0-F496AAB1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81EED-5F10-1D4C-90B5-E3AE936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D9C5-CDFA-E940-BA05-8F10ACF8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8935-F9FA-6E4B-BFF0-BE8303F9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1A4D0-31B9-4E49-A985-DFC421E80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1529A-EDB5-6841-883A-9C295640B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34F99-992B-8649-95F1-971A3C15B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57A2E-C7C9-3D4D-B0F1-FE196170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6F6BB-BC11-8B48-85B9-0BE56BD2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D4E4-3749-F24B-AE28-0A534DF8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00F2-1915-434C-A126-8100580F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36B45-1051-0D49-B07D-B58BA7FA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D56B8-B18D-BA4C-9B85-8641303B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46F13-D94F-6949-BD49-8FBBBA32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1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78AA5-DEE3-F74B-972F-C2B8330A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9414B-EC58-814A-9A11-F027C03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8EEC-6BFE-4D47-BDB2-283857E5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5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54B2-039E-1649-AB85-BCB51597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FE79-5491-8845-8B55-79A328D2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B634D-FD49-B94C-A17F-CB01FE2F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3B412-BEBD-6E41-8FE5-80B01353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F041E-F1F3-9546-9033-9EA0CE48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D26AA-9475-9F44-B2E6-DB6740EB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F946-F095-F249-8725-A89585E1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00F5F-62CD-5746-A295-9B5E2E220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2249-0D05-2748-9E84-6075DE23E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9FC9-DAED-2342-9C76-6F9E1738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F8C2F-EC37-B345-965F-659F09C3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283AA-4A25-6B42-B30D-D1313852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50FCF-C403-C74B-9E81-16B3A28F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6869-DA50-8142-8FC0-3DB8EF59C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353E-DFD3-6644-A2F3-8B040AE13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D229-7891-D544-A084-FF6C5DCE3462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3006-DA8A-F24E-BCC5-949524026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F81B-37A3-E743-BE5E-8D81BF9A0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F43A-6486-7742-AF96-5A88D434A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354043-A147-F14B-91E3-9B67CD4BA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" t="536" b="1"/>
          <a:stretch/>
        </p:blipFill>
        <p:spPr>
          <a:xfrm>
            <a:off x="281668" y="36738"/>
            <a:ext cx="11632688" cy="6821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48813-5AA7-8B4A-96BC-F5690379883A}"/>
              </a:ext>
            </a:extLst>
          </p:cNvPr>
          <p:cNvSpPr txBox="1"/>
          <p:nvPr/>
        </p:nvSpPr>
        <p:spPr>
          <a:xfrm>
            <a:off x="940263" y="7577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large insertion at C-terminal end of G gene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AC35B60A-64EB-A849-B9EF-1D22D2A6B51B}"/>
              </a:ext>
            </a:extLst>
          </p:cNvPr>
          <p:cNvSpPr/>
          <p:nvPr/>
        </p:nvSpPr>
        <p:spPr>
          <a:xfrm>
            <a:off x="8575966" y="337852"/>
            <a:ext cx="330893" cy="3308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1095B2F8-0BBA-334F-A632-6FA8270FE7A8}"/>
              </a:ext>
            </a:extLst>
          </p:cNvPr>
          <p:cNvSpPr/>
          <p:nvPr/>
        </p:nvSpPr>
        <p:spPr>
          <a:xfrm>
            <a:off x="7079674" y="864324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12C6C42F-A2A5-E941-B03E-80965F070E0D}"/>
              </a:ext>
            </a:extLst>
          </p:cNvPr>
          <p:cNvSpPr/>
          <p:nvPr/>
        </p:nvSpPr>
        <p:spPr>
          <a:xfrm>
            <a:off x="593901" y="367369"/>
            <a:ext cx="330893" cy="3308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20C9C9A7-FCDE-E547-A667-9784843DB3A3}"/>
              </a:ext>
            </a:extLst>
          </p:cNvPr>
          <p:cNvSpPr/>
          <p:nvPr/>
        </p:nvSpPr>
        <p:spPr>
          <a:xfrm>
            <a:off x="593901" y="46016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23029-8DA3-8849-B54F-4FB4E225B1D7}"/>
              </a:ext>
            </a:extLst>
          </p:cNvPr>
          <p:cNvSpPr txBox="1"/>
          <p:nvPr/>
        </p:nvSpPr>
        <p:spPr>
          <a:xfrm>
            <a:off x="940263" y="36736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reversion -&gt; insertion</a:t>
            </a: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9382753-E5CD-D04B-B68C-75C3BB537F5F}"/>
              </a:ext>
            </a:extLst>
          </p:cNvPr>
          <p:cNvSpPr/>
          <p:nvPr/>
        </p:nvSpPr>
        <p:spPr>
          <a:xfrm>
            <a:off x="6386947" y="2305197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95D9334D-FCAD-C544-8FED-9BDD63A465D0}"/>
              </a:ext>
            </a:extLst>
          </p:cNvPr>
          <p:cNvSpPr/>
          <p:nvPr/>
        </p:nvSpPr>
        <p:spPr>
          <a:xfrm>
            <a:off x="8602061" y="2470643"/>
            <a:ext cx="330893" cy="33089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1B4DB386-E24E-8C49-8B98-BE25CCC26ACF}"/>
              </a:ext>
            </a:extLst>
          </p:cNvPr>
          <p:cNvSpPr/>
          <p:nvPr/>
        </p:nvSpPr>
        <p:spPr>
          <a:xfrm>
            <a:off x="609370" y="730290"/>
            <a:ext cx="330893" cy="33089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B20E2-CDBB-5D43-BD11-CB4A4E0D809A}"/>
              </a:ext>
            </a:extLst>
          </p:cNvPr>
          <p:cNvSpPr txBox="1"/>
          <p:nvPr/>
        </p:nvSpPr>
        <p:spPr>
          <a:xfrm>
            <a:off x="940263" y="72117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reversion of insertion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53676F49-9204-C748-8048-4EBB15FA6FFD}"/>
              </a:ext>
            </a:extLst>
          </p:cNvPr>
          <p:cNvSpPr/>
          <p:nvPr/>
        </p:nvSpPr>
        <p:spPr>
          <a:xfrm>
            <a:off x="7410567" y="3695714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549AF7CD-4552-2E42-83EC-8A78947B0798}"/>
              </a:ext>
            </a:extLst>
          </p:cNvPr>
          <p:cNvSpPr/>
          <p:nvPr/>
        </p:nvSpPr>
        <p:spPr>
          <a:xfrm>
            <a:off x="5765107" y="4369524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A5DDCE35-846B-DE41-B6DC-18B0313493B8}"/>
              </a:ext>
            </a:extLst>
          </p:cNvPr>
          <p:cNvSpPr/>
          <p:nvPr/>
        </p:nvSpPr>
        <p:spPr>
          <a:xfrm>
            <a:off x="9975275" y="3263553"/>
            <a:ext cx="330893" cy="3308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114EE1A1-EBF7-BC40-B0F5-198094929947}"/>
              </a:ext>
            </a:extLst>
          </p:cNvPr>
          <p:cNvSpPr/>
          <p:nvPr/>
        </p:nvSpPr>
        <p:spPr>
          <a:xfrm>
            <a:off x="9973661" y="3861160"/>
            <a:ext cx="330893" cy="3308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DAD3814E-99A0-8B4C-A20F-A056893DD0CA}"/>
              </a:ext>
            </a:extLst>
          </p:cNvPr>
          <p:cNvSpPr/>
          <p:nvPr/>
        </p:nvSpPr>
        <p:spPr>
          <a:xfrm>
            <a:off x="5320147" y="4620451"/>
            <a:ext cx="330893" cy="33089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B7238A51-8DFD-184F-8BB2-9AE30E888AF4}"/>
              </a:ext>
            </a:extLst>
          </p:cNvPr>
          <p:cNvSpPr/>
          <p:nvPr/>
        </p:nvSpPr>
        <p:spPr>
          <a:xfrm>
            <a:off x="1605513" y="4951344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7909E55-67B3-654D-90E8-271833EFD057}"/>
              </a:ext>
            </a:extLst>
          </p:cNvPr>
          <p:cNvSpPr/>
          <p:nvPr/>
        </p:nvSpPr>
        <p:spPr>
          <a:xfrm>
            <a:off x="5151469" y="5304879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42BABF0F-38E1-FA46-87B9-A2B306CD8FB0}"/>
              </a:ext>
            </a:extLst>
          </p:cNvPr>
          <p:cNvSpPr/>
          <p:nvPr/>
        </p:nvSpPr>
        <p:spPr>
          <a:xfrm>
            <a:off x="4334858" y="5635772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658C550A-D310-1C4C-B93C-5A8775400218}"/>
              </a:ext>
            </a:extLst>
          </p:cNvPr>
          <p:cNvSpPr/>
          <p:nvPr/>
        </p:nvSpPr>
        <p:spPr>
          <a:xfrm>
            <a:off x="4820576" y="6131790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D63B7B16-E3EC-884C-A2BF-34DE333BEDA8}"/>
              </a:ext>
            </a:extLst>
          </p:cNvPr>
          <p:cNvSpPr/>
          <p:nvPr/>
        </p:nvSpPr>
        <p:spPr>
          <a:xfrm>
            <a:off x="609370" y="1045653"/>
            <a:ext cx="330893" cy="330893"/>
          </a:xfrm>
          <a:prstGeom prst="star5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553388-C4A2-7547-A753-67A7B269DB4B}"/>
              </a:ext>
            </a:extLst>
          </p:cNvPr>
          <p:cNvSpPr txBox="1"/>
          <p:nvPr/>
        </p:nvSpPr>
        <p:spPr>
          <a:xfrm>
            <a:off x="940263" y="106790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no insertion</a:t>
            </a:r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F513E30D-7721-0141-BE9C-0ECA24F0A3A5}"/>
              </a:ext>
            </a:extLst>
          </p:cNvPr>
          <p:cNvSpPr/>
          <p:nvPr/>
        </p:nvSpPr>
        <p:spPr>
          <a:xfrm>
            <a:off x="5930553" y="5870493"/>
            <a:ext cx="330893" cy="330893"/>
          </a:xfrm>
          <a:prstGeom prst="star5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38CA485F-D201-764B-B442-8CF581AEE038}"/>
              </a:ext>
            </a:extLst>
          </p:cNvPr>
          <p:cNvSpPr/>
          <p:nvPr/>
        </p:nvSpPr>
        <p:spPr>
          <a:xfrm>
            <a:off x="2609771" y="6055154"/>
            <a:ext cx="330893" cy="330893"/>
          </a:xfrm>
          <a:prstGeom prst="star5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Kistler, Katie</dc:creator>
  <cp:lastModifiedBy>Kistler, Katie</cp:lastModifiedBy>
  <cp:revision>2</cp:revision>
  <dcterms:created xsi:type="dcterms:W3CDTF">2022-03-24T18:55:56Z</dcterms:created>
  <dcterms:modified xsi:type="dcterms:W3CDTF">2022-03-24T19:32:36Z</dcterms:modified>
</cp:coreProperties>
</file>