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55448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4"/>
  </p:normalViewPr>
  <p:slideViewPr>
    <p:cSldViewPr snapToGrid="0" snapToObjects="1">
      <p:cViewPr>
        <p:scale>
          <a:sx n="61" d="100"/>
          <a:sy n="61" d="100"/>
        </p:scale>
        <p:origin x="13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346836"/>
            <a:ext cx="116586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4322446"/>
            <a:ext cx="116586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7BB6-AD1F-C741-9AEA-83EB493AC51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876-F944-BC49-87D9-2FFCB045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2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7BB6-AD1F-C741-9AEA-83EB493AC51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876-F944-BC49-87D9-2FFCB045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1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438150"/>
            <a:ext cx="3351848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438150"/>
            <a:ext cx="9861233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7BB6-AD1F-C741-9AEA-83EB493AC51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876-F944-BC49-87D9-2FFCB045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5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7BB6-AD1F-C741-9AEA-83EB493AC51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876-F944-BC49-87D9-2FFCB045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8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2051686"/>
            <a:ext cx="1340739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5507356"/>
            <a:ext cx="1340739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7BB6-AD1F-C741-9AEA-83EB493AC51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876-F944-BC49-87D9-2FFCB045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190750"/>
            <a:ext cx="660654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190750"/>
            <a:ext cx="660654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7BB6-AD1F-C741-9AEA-83EB493AC51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876-F944-BC49-87D9-2FFCB045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6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38150"/>
            <a:ext cx="1340739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017396"/>
            <a:ext cx="657617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006090"/>
            <a:ext cx="6576178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2017396"/>
            <a:ext cx="6608565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3006090"/>
            <a:ext cx="6608565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7BB6-AD1F-C741-9AEA-83EB493AC51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876-F944-BC49-87D9-2FFCB045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7BB6-AD1F-C741-9AEA-83EB493AC51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876-F944-BC49-87D9-2FFCB045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4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7BB6-AD1F-C741-9AEA-83EB493AC51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876-F944-BC49-87D9-2FFCB045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48640"/>
            <a:ext cx="5013602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184911"/>
            <a:ext cx="7869555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468880"/>
            <a:ext cx="5013602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7BB6-AD1F-C741-9AEA-83EB493AC51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876-F944-BC49-87D9-2FFCB045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4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48640"/>
            <a:ext cx="5013602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184911"/>
            <a:ext cx="7869555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468880"/>
            <a:ext cx="5013602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7BB6-AD1F-C741-9AEA-83EB493AC51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876-F944-BC49-87D9-2FFCB045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438150"/>
            <a:ext cx="1340739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190750"/>
            <a:ext cx="1340739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7627621"/>
            <a:ext cx="34975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7BB6-AD1F-C741-9AEA-83EB493AC51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7627621"/>
            <a:ext cx="52463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7627621"/>
            <a:ext cx="34975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7876-F944-BC49-87D9-2FFCB045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61AE13F-F930-2248-B323-DE49C0FE0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2" r="95457" b="85448"/>
          <a:stretch/>
        </p:blipFill>
        <p:spPr>
          <a:xfrm>
            <a:off x="8618205" y="-4"/>
            <a:ext cx="551863" cy="5036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44AC4F3-5179-974B-8BC8-439D48063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501041" cy="822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42352F-31FA-5443-A34B-548F71085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446" y="0"/>
            <a:ext cx="6573322" cy="342026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270D5BE-655C-064D-8AED-08335253AA81}"/>
              </a:ext>
            </a:extLst>
          </p:cNvPr>
          <p:cNvGrpSpPr/>
          <p:nvPr/>
        </p:nvGrpSpPr>
        <p:grpSpPr>
          <a:xfrm>
            <a:off x="9170068" y="3420269"/>
            <a:ext cx="6210900" cy="4753579"/>
            <a:chOff x="8662153" y="1998980"/>
            <a:chExt cx="6210900" cy="47535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7221F9-EA6C-C84A-A933-30D879412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2522" r="96454" b="31201"/>
            <a:stretch/>
          </p:blipFill>
          <p:spPr>
            <a:xfrm>
              <a:off x="8662153" y="2897945"/>
              <a:ext cx="300416" cy="218049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9F3BD0-01FE-2B48-852D-A5D7C414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213" b="5364"/>
            <a:stretch/>
          </p:blipFill>
          <p:spPr>
            <a:xfrm>
              <a:off x="8876714" y="1998980"/>
              <a:ext cx="5996339" cy="44589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4CE6FC-AB26-6F4D-9CCF-5B475D260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3747" r="66893"/>
            <a:stretch/>
          </p:blipFill>
          <p:spPr>
            <a:xfrm>
              <a:off x="10677569" y="6457919"/>
              <a:ext cx="2804465" cy="29464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719DDF6-747F-C942-9425-4E0A5729C3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r="95197" b="91137"/>
          <a:stretch/>
        </p:blipFill>
        <p:spPr>
          <a:xfrm>
            <a:off x="8618205" y="3341166"/>
            <a:ext cx="558279" cy="5885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72049E-EF41-0A42-85EF-1A44E99676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5197" b="91136"/>
          <a:stretch/>
        </p:blipFill>
        <p:spPr>
          <a:xfrm>
            <a:off x="0" y="-4"/>
            <a:ext cx="558279" cy="58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9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2021-12-31T20:37:39Z</dcterms:created>
  <dcterms:modified xsi:type="dcterms:W3CDTF">2021-12-31T21:31:24Z</dcterms:modified>
</cp:coreProperties>
</file>