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93" d="100"/>
          <a:sy n="93" d="100"/>
        </p:scale>
        <p:origin x="2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A33049-5615-624B-AC7D-1EC23075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907"/>
            <a:ext cx="7315200" cy="38790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179AD4-7DEC-1A4F-991B-A7387F38A79F}"/>
              </a:ext>
            </a:extLst>
          </p:cNvPr>
          <p:cNvGrpSpPr/>
          <p:nvPr/>
        </p:nvGrpSpPr>
        <p:grpSpPr>
          <a:xfrm>
            <a:off x="735412" y="508318"/>
            <a:ext cx="2604304" cy="1328782"/>
            <a:chOff x="0" y="1001646"/>
            <a:chExt cx="7315200" cy="373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A16F5C-B63B-C646-89EA-765603391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80" b="6339"/>
            <a:stretch/>
          </p:blipFill>
          <p:spPr>
            <a:xfrm>
              <a:off x="0" y="1025489"/>
              <a:ext cx="7315200" cy="37085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93BCE-D985-9E4D-B99C-EDDDEC024498}"/>
                </a:ext>
              </a:extLst>
            </p:cNvPr>
            <p:cNvSpPr/>
            <p:nvPr/>
          </p:nvSpPr>
          <p:spPr>
            <a:xfrm>
              <a:off x="15372" y="1001646"/>
              <a:ext cx="713833" cy="288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5391C1-F02A-3845-A058-BB5B60AA18A4}"/>
              </a:ext>
            </a:extLst>
          </p:cNvPr>
          <p:cNvGrpSpPr/>
          <p:nvPr/>
        </p:nvGrpSpPr>
        <p:grpSpPr>
          <a:xfrm>
            <a:off x="4228413" y="483739"/>
            <a:ext cx="2604923" cy="1307931"/>
            <a:chOff x="-2025570" y="1937013"/>
            <a:chExt cx="7316939" cy="36738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76D94-9073-584B-BED3-F7B4C0FEE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2" b="7591"/>
            <a:stretch/>
          </p:blipFill>
          <p:spPr>
            <a:xfrm>
              <a:off x="-2023831" y="1937013"/>
              <a:ext cx="7315200" cy="36738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24A1CF-90A3-2141-96A2-8879B2E7EC4A}"/>
                </a:ext>
              </a:extLst>
            </p:cNvPr>
            <p:cNvSpPr/>
            <p:nvPr/>
          </p:nvSpPr>
          <p:spPr>
            <a:xfrm>
              <a:off x="-2025570" y="1937013"/>
              <a:ext cx="717631" cy="239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FD71A9F-1F78-074D-8B11-1C0CAA0C243B}"/>
              </a:ext>
            </a:extLst>
          </p:cNvPr>
          <p:cNvSpPr txBox="1"/>
          <p:nvPr/>
        </p:nvSpPr>
        <p:spPr>
          <a:xfrm>
            <a:off x="489436" y="2537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Apr-01-2020 (branches from Mar 1 to Apr 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F5855-908F-E64C-91A5-DE0831076A11}"/>
              </a:ext>
            </a:extLst>
          </p:cNvPr>
          <p:cNvSpPr txBox="1"/>
          <p:nvPr/>
        </p:nvSpPr>
        <p:spPr>
          <a:xfrm>
            <a:off x="1170751" y="0"/>
            <a:ext cx="5213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Accumulation of divergence calculated for internal branches in the window: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99DCC7-2C27-CB4D-AFC3-237B79EA0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" t="156" r="97334" b="94376"/>
          <a:stretch/>
        </p:blipFill>
        <p:spPr>
          <a:xfrm>
            <a:off x="50638" y="0"/>
            <a:ext cx="391527" cy="637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FBF8D5-A530-5541-A6A3-ACCF88CE57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" t="46359" r="97566" b="46462"/>
          <a:stretch/>
        </p:blipFill>
        <p:spPr>
          <a:xfrm>
            <a:off x="15372" y="1518427"/>
            <a:ext cx="378167" cy="8371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FA6F71-F1CE-CD41-B0D9-DAAB5F364270}"/>
              </a:ext>
            </a:extLst>
          </p:cNvPr>
          <p:cNvSpPr txBox="1"/>
          <p:nvPr/>
        </p:nvSpPr>
        <p:spPr>
          <a:xfrm>
            <a:off x="3973412" y="257807"/>
            <a:ext cx="3289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Jan-01-2021 (branches from Dec 1 to Jan 31)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42A389-1C3A-0040-A2F5-15AF68FAE7C2}"/>
              </a:ext>
            </a:extLst>
          </p:cNvPr>
          <p:cNvCxnSpPr/>
          <p:nvPr/>
        </p:nvCxnSpPr>
        <p:spPr>
          <a:xfrm flipV="1">
            <a:off x="1403268" y="554981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4ED96B-3C19-6F4A-9529-95D8463E4053}"/>
              </a:ext>
            </a:extLst>
          </p:cNvPr>
          <p:cNvCxnSpPr/>
          <p:nvPr/>
        </p:nvCxnSpPr>
        <p:spPr>
          <a:xfrm flipV="1">
            <a:off x="1128157" y="554981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72A9E0-DBCB-6242-B871-6FE3D771A19C}"/>
              </a:ext>
            </a:extLst>
          </p:cNvPr>
          <p:cNvCxnSpPr/>
          <p:nvPr/>
        </p:nvCxnSpPr>
        <p:spPr>
          <a:xfrm flipV="1">
            <a:off x="6267005" y="453718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A4B056-D17C-234B-AC4D-4617E3CFDC75}"/>
              </a:ext>
            </a:extLst>
          </p:cNvPr>
          <p:cNvCxnSpPr/>
          <p:nvPr/>
        </p:nvCxnSpPr>
        <p:spPr>
          <a:xfrm flipV="1">
            <a:off x="5991894" y="453718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31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Microsoft Office User</cp:lastModifiedBy>
  <cp:revision>7</cp:revision>
  <dcterms:created xsi:type="dcterms:W3CDTF">2021-12-22T01:10:07Z</dcterms:created>
  <dcterms:modified xsi:type="dcterms:W3CDTF">2021-12-29T21:23:27Z</dcterms:modified>
</cp:coreProperties>
</file>